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0" r:id="rId14"/>
    <p:sldId id="339" r:id="rId15"/>
    <p:sldId id="337" r:id="rId16"/>
    <p:sldId id="336" r:id="rId17"/>
    <p:sldId id="335" r:id="rId18"/>
    <p:sldId id="334" r:id="rId19"/>
    <p:sldId id="332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895600"/>
            <a:ext cx="72771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8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66320" y="3133174"/>
            <a:ext cx="3283628" cy="52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6127" y="5078231"/>
            <a:ext cx="994470" cy="44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0543" y="6008476"/>
            <a:ext cx="7139549" cy="49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8783320" cy="487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8030" y="4293235"/>
            <a:ext cx="312420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54"/>
          <a:stretch>
            <a:fillRect/>
          </a:stretch>
        </p:blipFill>
        <p:spPr>
          <a:xfrm>
            <a:off x="9192260" y="1268730"/>
            <a:ext cx="2509520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540200"/>
            <a:ext cx="10800000" cy="30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1374" y="2870860"/>
            <a:ext cx="1419046" cy="45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329305"/>
            <a:ext cx="5571490" cy="35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703705" y="1916430"/>
            <a:ext cx="10008960" cy="469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2662" y="4013468"/>
            <a:ext cx="571428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0757" y="5948634"/>
            <a:ext cx="200000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165" y="1165225"/>
            <a:ext cx="41522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165" y="1983105"/>
            <a:ext cx="11626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47850" y="1844675"/>
            <a:ext cx="324866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9425" y="2672715"/>
            <a:ext cx="26333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51815" y="3572510"/>
            <a:ext cx="4152900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5165" y="5307330"/>
            <a:ext cx="9120505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7303"/>
          <a:stretch>
            <a:fillRect/>
          </a:stretch>
        </p:blipFill>
        <p:spPr>
          <a:xfrm>
            <a:off x="5015865" y="908685"/>
            <a:ext cx="4687570" cy="277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31" grpId="0" bldLvl="0" animBg="1"/>
      <p:bldP spid="44" grpId="0" bldLvl="0" animBg="1"/>
      <p:bldP spid="47" grpId="0" bldLvl="0" animBg="1"/>
      <p:bldP spid="4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436745"/>
            <a:ext cx="8744585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95" y="5905500"/>
            <a:ext cx="9603105" cy="73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298305" cy="512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481" y="5156995"/>
            <a:ext cx="571770" cy="51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5906135"/>
            <a:ext cx="9626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8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3627120"/>
            <a:ext cx="534162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800" y="5381625"/>
            <a:ext cx="85991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00" y="6193790"/>
            <a:ext cx="87991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10"/>
          <a:stretch>
            <a:fillRect/>
          </a:stretch>
        </p:blipFill>
        <p:spPr>
          <a:xfrm>
            <a:off x="8760460" y="3573145"/>
            <a:ext cx="2736215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880100" y="3716655"/>
            <a:ext cx="246507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3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7649" y="2275973"/>
            <a:ext cx="346626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8326755" cy="378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4436745"/>
            <a:ext cx="517715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1200798"/>
            <a:ext cx="533333" cy="48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2163659"/>
            <a:ext cx="571428" cy="4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1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515" y="1255395"/>
            <a:ext cx="75355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515" y="1851025"/>
            <a:ext cx="28117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03930" y="1844675"/>
            <a:ext cx="49193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2505710"/>
            <a:ext cx="70237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3789045"/>
            <a:ext cx="319151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4518660"/>
            <a:ext cx="450278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5180" y="5445125"/>
            <a:ext cx="23577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1515" y="6142990"/>
            <a:ext cx="46437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86"/>
          <a:stretch>
            <a:fillRect/>
          </a:stretch>
        </p:blipFill>
        <p:spPr>
          <a:xfrm>
            <a:off x="5304155" y="3068955"/>
            <a:ext cx="6192520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white">
          <a:xfrm>
            <a:off x="551815" y="3134360"/>
            <a:ext cx="424497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3122930"/>
            <a:ext cx="6336030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19" grpId="0" bldLvl="0" animBg="1"/>
      <p:bldP spid="21" grpId="0" bldLvl="0" animBg="1"/>
      <p:bldP spid="26" grpId="0" bldLvl="0" animBg="1"/>
      <p:bldP spid="34" grpId="0" bldLvl="0" animBg="1"/>
      <p:bldP spid="35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305394"/>
            <a:ext cx="352380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3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2827" y="2195441"/>
            <a:ext cx="410251" cy="36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48199"/>
            <a:ext cx="352380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362889"/>
            <a:ext cx="371428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625"/>
            <a:ext cx="10800000" cy="358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3719" y="3172588"/>
            <a:ext cx="380952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4565" y="2849034"/>
            <a:ext cx="321860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