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84" r:id="rId4"/>
    <p:sldId id="383" r:id="rId5"/>
    <p:sldId id="379" r:id="rId6"/>
    <p:sldId id="378" r:id="rId7"/>
    <p:sldId id="377" r:id="rId8"/>
    <p:sldId id="376" r:id="rId9"/>
    <p:sldId id="372" r:id="rId10"/>
    <p:sldId id="371" r:id="rId11"/>
    <p:sldId id="370" r:id="rId12"/>
    <p:sldId id="368" r:id="rId13"/>
    <p:sldId id="367" r:id="rId14"/>
    <p:sldId id="364" r:id="rId15"/>
    <p:sldId id="363" r:id="rId16"/>
    <p:sldId id="362" r:id="rId17"/>
    <p:sldId id="359" r:id="rId18"/>
    <p:sldId id="358" r:id="rId19"/>
    <p:sldId id="357" r:id="rId20"/>
    <p:sldId id="356" r:id="rId21"/>
    <p:sldId id="355" r:id="rId22"/>
    <p:sldId id="354" r:id="rId23"/>
    <p:sldId id="353" r:id="rId24"/>
    <p:sldId id="352" r:id="rId25"/>
    <p:sldId id="351" r:id="rId26"/>
    <p:sldId id="350" r:id="rId27"/>
    <p:sldId id="349" r:id="rId28"/>
    <p:sldId id="348" r:id="rId29"/>
    <p:sldId id="347" r:id="rId30"/>
    <p:sldId id="346" r:id="rId31"/>
    <p:sldId id="345" r:id="rId32"/>
    <p:sldId id="344" r:id="rId33"/>
    <p:sldId id="343" r:id="rId34"/>
    <p:sldId id="342" r:id="rId35"/>
    <p:sldId id="341" r:id="rId36"/>
    <p:sldId id="340" r:id="rId37"/>
    <p:sldId id="339" r:id="rId38"/>
    <p:sldId id="338" r:id="rId39"/>
    <p:sldId id="337" r:id="rId40"/>
    <p:sldId id="336" r:id="rId41"/>
    <p:sldId id="335" r:id="rId42"/>
    <p:sldId id="334" r:id="rId43"/>
    <p:sldId id="332" r:id="rId44"/>
    <p:sldId id="331" r:id="rId45"/>
    <p:sldId id="330" r:id="rId46"/>
    <p:sldId id="329" r:id="rId47"/>
    <p:sldId id="328" r:id="rId48"/>
    <p:sldId id="327" r:id="rId49"/>
    <p:sldId id="326" r:id="rId50"/>
    <p:sldId id="325" r:id="rId51"/>
  </p:sldIdLst>
  <p:sldSz cx="12192000" cy="6858000"/>
  <p:notesSz cx="6858000" cy="9144000"/>
  <p:custDataLst>
    <p:tags r:id="rId5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1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5" Type="http://schemas.openxmlformats.org/officeDocument/2006/relationships/tags" Target="tags/tag1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5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60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62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1"/>
          <a:stretch>
            <a:fillRect/>
          </a:stretch>
        </p:blipFill>
        <p:spPr>
          <a:xfrm>
            <a:off x="2783840" y="2924810"/>
            <a:ext cx="6528525" cy="942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764540"/>
            <a:ext cx="9478645" cy="1374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660" y="3644900"/>
            <a:ext cx="3632200" cy="3044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2060575"/>
            <a:ext cx="9478645" cy="2846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904605" y="3644900"/>
            <a:ext cx="49784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29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4920230"/>
            <a:ext cx="285715" cy="305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5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48571" y="2803234"/>
            <a:ext cx="571428" cy="333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3284855"/>
            <a:ext cx="4457700" cy="3014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4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2412760"/>
            <a:ext cx="704761" cy="333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3960" y="2981960"/>
            <a:ext cx="375412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65" y="3357245"/>
            <a:ext cx="5153025" cy="3143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5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922385" y="3347720"/>
            <a:ext cx="787400" cy="104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5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5238" y="3689984"/>
            <a:ext cx="666666" cy="29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3356610"/>
            <a:ext cx="4791075" cy="2606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3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38895" y="2548255"/>
            <a:ext cx="151701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3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53333" y="3185051"/>
            <a:ext cx="2790476" cy="410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265" y="3716655"/>
            <a:ext cx="4039870" cy="2885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620210"/>
            <a:ext cx="10800000" cy="4687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460" y="4509135"/>
            <a:ext cx="3076575" cy="206756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3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39143"/>
            <a:ext cx="4828571" cy="324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964055"/>
            <a:ext cx="5822950" cy="120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00190" y="980440"/>
            <a:ext cx="4790440" cy="274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429635"/>
            <a:ext cx="4146550" cy="87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4654770"/>
            <a:ext cx="2266666" cy="324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95325" y="5229225"/>
            <a:ext cx="3458210" cy="75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2" grpId="0" bldLvl="0" animBg="1"/>
      <p:bldP spid="19" grpId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2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39047" y="1935037"/>
            <a:ext cx="342857" cy="29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77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00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71625" y="1921510"/>
            <a:ext cx="633730" cy="84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93355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7070" y="1130989"/>
            <a:ext cx="2947197" cy="280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97455" y="1564005"/>
            <a:ext cx="5768975" cy="204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7070" y="3767899"/>
            <a:ext cx="3729275" cy="28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7070" y="4369444"/>
            <a:ext cx="8108909" cy="296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23570" y="4869180"/>
            <a:ext cx="10067925" cy="178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7" grpId="0" bldLvl="0" animBg="1"/>
      <p:bldP spid="28" grpId="0" bldLvl="0" animBg="1"/>
      <p:bldP spid="3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3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3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870496"/>
            <a:ext cx="2695238" cy="314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3633711"/>
            <a:ext cx="3542857" cy="286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4349224"/>
            <a:ext cx="8000000" cy="343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1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29360"/>
            <a:ext cx="10433050" cy="1201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726575"/>
            <a:ext cx="4980952" cy="343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479898"/>
            <a:ext cx="8400000" cy="343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4232910"/>
            <a:ext cx="10433050" cy="162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0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38873"/>
            <a:ext cx="5876190" cy="333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570" y="1916430"/>
            <a:ext cx="729932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744805"/>
            <a:ext cx="4523809" cy="333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488239"/>
            <a:ext cx="4485714" cy="324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231674"/>
            <a:ext cx="4809523" cy="343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6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78" b="41556"/>
          <a:stretch>
            <a:fillRect/>
          </a:stretch>
        </p:blipFill>
        <p:spPr>
          <a:xfrm>
            <a:off x="7248525" y="2190115"/>
            <a:ext cx="4128135" cy="2456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3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67500"/>
            <a:ext cx="4952380" cy="314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011019"/>
            <a:ext cx="3809523" cy="305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745005"/>
            <a:ext cx="2933333" cy="305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340735"/>
            <a:ext cx="2381250" cy="889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4622866"/>
            <a:ext cx="2980952" cy="29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1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5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62860"/>
            <a:ext cx="4114285" cy="314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907214"/>
            <a:ext cx="2571428" cy="295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570" y="2564765"/>
            <a:ext cx="4805680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367294"/>
            <a:ext cx="3409523" cy="314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111648"/>
            <a:ext cx="3876190" cy="305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856003"/>
            <a:ext cx="2390476" cy="324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7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8095" y="2747121"/>
            <a:ext cx="333333" cy="295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73"/>
          <a:stretch>
            <a:fillRect/>
          </a:stretch>
        </p:blipFill>
        <p:spPr>
          <a:xfrm>
            <a:off x="5088255" y="4004945"/>
            <a:ext cx="1668780" cy="2689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5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8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841233"/>
            <a:ext cx="8142857" cy="324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7365" y="3356610"/>
            <a:ext cx="3850640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4309916"/>
            <a:ext cx="6028571" cy="333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1815" y="4869180"/>
            <a:ext cx="877570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8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29360"/>
            <a:ext cx="4495800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972945"/>
            <a:ext cx="598233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745105"/>
            <a:ext cx="7261860" cy="156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0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124585"/>
            <a:ext cx="4679315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1815" y="1916430"/>
            <a:ext cx="677227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775585"/>
            <a:ext cx="6511290" cy="1482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4" y="4684368"/>
            <a:ext cx="1361904" cy="276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397635"/>
            <a:ext cx="9662795" cy="4604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49" b="15454"/>
          <a:stretch>
            <a:fillRect/>
          </a:stretch>
        </p:blipFill>
        <p:spPr>
          <a:xfrm>
            <a:off x="8688705" y="1052830"/>
            <a:ext cx="3821430" cy="2971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8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51815" y="972185"/>
            <a:ext cx="6916420" cy="1092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2221073"/>
            <a:ext cx="1361904" cy="276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3570" y="2853055"/>
            <a:ext cx="5650230" cy="80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3570" y="3970655"/>
            <a:ext cx="5431790" cy="95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animBg="1"/>
      <p:bldP spid="13" grpId="0" bldLvl="0" animBg="1"/>
      <p:bldP spid="17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3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1268730"/>
            <a:ext cx="2729865" cy="81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1815" y="2204720"/>
            <a:ext cx="264668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3570" y="2924810"/>
            <a:ext cx="724408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79425" y="3649980"/>
            <a:ext cx="5382260" cy="1370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23570" y="5156835"/>
            <a:ext cx="7135495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3" grpId="0" bldLvl="0" animBg="1"/>
      <p:bldP spid="15" grpId="0" bldLvl="0" animBg="1"/>
      <p:bldP spid="19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4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972185"/>
            <a:ext cx="669099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3570" y="1700530"/>
            <a:ext cx="262826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584351"/>
            <a:ext cx="6085714" cy="65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1815" y="3573145"/>
            <a:ext cx="6546215" cy="962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animBg="1"/>
      <p:bldP spid="11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8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72189"/>
            <a:ext cx="5990476" cy="343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96686"/>
            <a:ext cx="3419047" cy="147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3789045"/>
            <a:ext cx="5233035" cy="1446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3570" y="5445125"/>
            <a:ext cx="8766175" cy="98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bldLvl="0" animBg="1"/>
      <p:bldP spid="13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7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4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1966334"/>
            <a:ext cx="295238" cy="305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2956560"/>
            <a:ext cx="3293110" cy="3488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8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24"/>
          <a:stretch>
            <a:fillRect/>
          </a:stretch>
        </p:blipFill>
        <p:spPr>
          <a:xfrm>
            <a:off x="6744335" y="4004945"/>
            <a:ext cx="4295865" cy="2741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5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1560"/>
          <a:stretch>
            <a:fillRect/>
          </a:stretch>
        </p:blipFill>
        <p:spPr>
          <a:xfrm>
            <a:off x="4655820" y="3500755"/>
            <a:ext cx="2376170" cy="2943225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2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552575"/>
            <a:ext cx="8943975" cy="5260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260350"/>
            <a:ext cx="3554095" cy="213233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220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765" y="1171480"/>
            <a:ext cx="3481342" cy="282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570" y="1772920"/>
            <a:ext cx="4150995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6765" y="2451480"/>
            <a:ext cx="7361501" cy="265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2996565"/>
            <a:ext cx="380936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570" y="3573145"/>
            <a:ext cx="366395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81965" y="4293235"/>
            <a:ext cx="6381750" cy="1133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6765" y="5626545"/>
            <a:ext cx="4087876" cy="29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6765" y="6266545"/>
            <a:ext cx="1686664" cy="282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2" r="40222"/>
          <a:stretch>
            <a:fillRect/>
          </a:stretch>
        </p:blipFill>
        <p:spPr>
          <a:xfrm>
            <a:off x="8760460" y="1484630"/>
            <a:ext cx="2231935" cy="2741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/>
        </p:nvSpPr>
        <p:spPr bwMode="white">
          <a:xfrm>
            <a:off x="8616315" y="1628775"/>
            <a:ext cx="2640965" cy="2711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9" grpId="0" bldLvl="0" animBg="1"/>
      <p:bldP spid="11" grpId="0" bldLvl="0" animBg="1"/>
      <p:bldP spid="13" grpId="0" bldLvl="0" animBg="1"/>
      <p:bldP spid="15" grpId="0" animBg="1"/>
      <p:bldP spid="16" grpId="0" animBg="1"/>
      <p:bldP spid="17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269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7070" y="1153160"/>
            <a:ext cx="625221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3570" y="1772920"/>
            <a:ext cx="4091305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570" y="2661920"/>
            <a:ext cx="8691245" cy="82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1815" y="3644900"/>
            <a:ext cx="749617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3570" y="4235450"/>
            <a:ext cx="6186805" cy="873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23570" y="5242560"/>
            <a:ext cx="3320415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7100" y="6345257"/>
            <a:ext cx="2467453" cy="23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3" grpId="0" bldLvl="0" animBg="1"/>
      <p:bldP spid="17" grpId="0" bldLvl="0" animBg="1"/>
      <p:bldP spid="24" grpId="0" bldLvl="0" animBg="1"/>
      <p:bldP spid="29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51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13" r="20219"/>
          <a:stretch>
            <a:fillRect/>
          </a:stretch>
        </p:blipFill>
        <p:spPr>
          <a:xfrm>
            <a:off x="8472170" y="2060575"/>
            <a:ext cx="2232115" cy="2741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839" y="1194967"/>
            <a:ext cx="9411010" cy="362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2839" y="1919612"/>
            <a:ext cx="2610556" cy="353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72170" y="2132965"/>
            <a:ext cx="2687320" cy="2734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3250" y="2493010"/>
            <a:ext cx="559371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2839" y="3331741"/>
            <a:ext cx="3493129" cy="362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2625" y="3933190"/>
            <a:ext cx="7257415" cy="1344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2839" y="5477806"/>
            <a:ext cx="4793762" cy="362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2839" y="6193161"/>
            <a:ext cx="1904498" cy="362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9" grpId="0" animBg="1"/>
      <p:bldP spid="10" grpId="0" bldLvl="0" animBg="1"/>
      <p:bldP spid="12" grpId="0" animBg="1"/>
      <p:bldP spid="1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5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53160"/>
            <a:ext cx="709104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1815" y="1772920"/>
            <a:ext cx="4533900" cy="90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9425" y="2780665"/>
            <a:ext cx="8571230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3570" y="3640455"/>
            <a:ext cx="3526790" cy="90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51815" y="4663440"/>
            <a:ext cx="6421120" cy="121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5" grpId="0" bldLvl="0" animBg="1"/>
      <p:bldP spid="18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6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314995"/>
            <a:ext cx="2885714" cy="323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010513"/>
            <a:ext cx="4428571" cy="36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744143"/>
            <a:ext cx="1828571" cy="342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7365" y="3356610"/>
            <a:ext cx="3099435" cy="940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6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23570" y="1052830"/>
            <a:ext cx="3381375" cy="179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23570" y="2927350"/>
            <a:ext cx="3192780" cy="95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04" y="4177057"/>
            <a:ext cx="4095238" cy="33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0" grpId="0" bldLvl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5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2230062"/>
            <a:ext cx="266666" cy="29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3573145"/>
            <a:ext cx="3802380" cy="3083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4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2898431"/>
            <a:ext cx="304762" cy="29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55" y="756100"/>
            <a:ext cx="10800000" cy="4283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7574" y="2950210"/>
            <a:ext cx="295238" cy="305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8710" y="3284855"/>
            <a:ext cx="3253740" cy="3114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60" y="755465"/>
            <a:ext cx="10800000" cy="4044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63431" y="3025808"/>
            <a:ext cx="333333" cy="295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450" y="3284855"/>
            <a:ext cx="2301240" cy="2858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91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72373" y="3480528"/>
            <a:ext cx="244423" cy="270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2024-04-27T17:13:08Z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