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0" r:id="rId4"/>
    <p:sldId id="359" r:id="rId5"/>
    <p:sldId id="358" r:id="rId6"/>
    <p:sldId id="357" r:id="rId7"/>
    <p:sldId id="356" r:id="rId8"/>
    <p:sldId id="355" r:id="rId9"/>
    <p:sldId id="354" r:id="rId10"/>
    <p:sldId id="350" r:id="rId11"/>
    <p:sldId id="349" r:id="rId12"/>
    <p:sldId id="348" r:id="rId13"/>
    <p:sldId id="347" r:id="rId14"/>
    <p:sldId id="345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2927985" y="2924810"/>
            <a:ext cx="6600280" cy="106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3029288"/>
            <a:ext cx="333333" cy="29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705" y="3500755"/>
            <a:ext cx="3562985" cy="328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68730"/>
            <a:ext cx="9478645" cy="401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705" y="4004945"/>
            <a:ext cx="67246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2170" y="1484630"/>
            <a:ext cx="2978785" cy="280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04535"/>
            <a:ext cx="10800000" cy="379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0949" y="2414578"/>
            <a:ext cx="876190" cy="29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2854" y="3760769"/>
            <a:ext cx="257142" cy="29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1811830"/>
            <a:ext cx="761904" cy="38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95" y="3243358"/>
            <a:ext cx="676190" cy="30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860" y="2708910"/>
            <a:ext cx="4493260" cy="341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3215015"/>
            <a:ext cx="666666" cy="29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068955"/>
            <a:ext cx="5201920" cy="3111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0000" y="1915586"/>
            <a:ext cx="514285" cy="4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4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6060" y="2897370"/>
            <a:ext cx="2545341" cy="27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8762" y="2889314"/>
            <a:ext cx="3914670" cy="27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905" y="3356610"/>
            <a:ext cx="334264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52926" y="3429062"/>
            <a:ext cx="4035493" cy="28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6360" y="3992880"/>
            <a:ext cx="371602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52926" y="4001034"/>
            <a:ext cx="2408408" cy="2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28231" y="4564951"/>
            <a:ext cx="668554" cy="22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69036" y="4524671"/>
            <a:ext cx="2996414" cy="25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69036" y="5096643"/>
            <a:ext cx="1997609" cy="24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43660" y="5079365"/>
            <a:ext cx="327088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71905" y="6021070"/>
            <a:ext cx="296926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1" grpId="0" animBg="1"/>
      <p:bldP spid="12" grpId="0" bldLvl="0" animBg="1"/>
      <p:bldP spid="14" grpId="0" animBg="1"/>
      <p:bldP spid="15" grpId="0" animBg="1"/>
      <p:bldP spid="16" grpId="0" animBg="1"/>
      <p:bldP spid="19" grpId="0" animBg="1"/>
      <p:bldP spid="20" grpId="0" bldLvl="0" animBg="1"/>
      <p:bldP spid="2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1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5785" y="2720340"/>
            <a:ext cx="105664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6659" y="3526644"/>
            <a:ext cx="690238" cy="24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3926" y="4121121"/>
            <a:ext cx="3756183" cy="27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933190"/>
            <a:ext cx="3747770" cy="272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659066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1700530"/>
            <a:ext cx="9425305" cy="296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220103"/>
            <a:ext cx="295238" cy="28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1041590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2420620"/>
            <a:ext cx="758190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75310" y="3429000"/>
            <a:ext cx="249809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4555114"/>
            <a:ext cx="4076190" cy="33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4" grpId="0" bldLvl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8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518" y="1109964"/>
            <a:ext cx="8947838" cy="30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700530"/>
            <a:ext cx="88138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7805" y="1700530"/>
            <a:ext cx="318897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800" y="2204720"/>
            <a:ext cx="208597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55595" y="2204720"/>
            <a:ext cx="147066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090" y="2780665"/>
            <a:ext cx="828802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5800" y="3356610"/>
            <a:ext cx="16344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20290" y="3409950"/>
            <a:ext cx="771080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4008120"/>
            <a:ext cx="181864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52040" y="3949065"/>
            <a:ext cx="623252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325" y="4559935"/>
            <a:ext cx="434721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06425" y="5193665"/>
            <a:ext cx="497268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570" y="5732780"/>
            <a:ext cx="39249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6309360"/>
            <a:ext cx="576389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9424670" cy="501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2" b="36158"/>
          <a:stretch>
            <a:fillRect/>
          </a:stretch>
        </p:blipFill>
        <p:spPr>
          <a:xfrm>
            <a:off x="9192260" y="1700530"/>
            <a:ext cx="2999105" cy="240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904" y="1229147"/>
            <a:ext cx="5266666" cy="32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25" y="1844675"/>
            <a:ext cx="537337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2748915"/>
            <a:ext cx="506095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086347"/>
            <a:ext cx="3161904" cy="27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4653280"/>
            <a:ext cx="7355840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  <p:bldP spid="19" grpId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355"/>
            <a:ext cx="9756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7"/>
          <a:stretch>
            <a:fillRect/>
          </a:stretch>
        </p:blipFill>
        <p:spPr>
          <a:xfrm>
            <a:off x="9011920" y="3933190"/>
            <a:ext cx="3180080" cy="198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980440"/>
            <a:ext cx="434276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345"/>
            <a:ext cx="10800000" cy="2582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7139" y="1890913"/>
            <a:ext cx="3438095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139" y="2519791"/>
            <a:ext cx="4238095" cy="35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139" y="3177254"/>
            <a:ext cx="4904761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815" y="3767455"/>
            <a:ext cx="667766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165"/>
            <a:ext cx="7371428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91970"/>
            <a:ext cx="278320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59464"/>
            <a:ext cx="3238095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07846"/>
            <a:ext cx="3076190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46692"/>
            <a:ext cx="4580952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366469"/>
            <a:ext cx="2990476" cy="34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014595"/>
            <a:ext cx="97167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653698"/>
            <a:ext cx="5857142" cy="34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2175" y="1700530"/>
            <a:ext cx="578104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720090" y="972185"/>
            <a:ext cx="6096090" cy="551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489839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20918"/>
            <a:ext cx="3009523" cy="3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2287905"/>
            <a:ext cx="422211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108603"/>
            <a:ext cx="3009523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757215"/>
            <a:ext cx="4476190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436745"/>
            <a:ext cx="238315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5300980"/>
            <a:ext cx="368554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6046434"/>
            <a:ext cx="3009523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animBg="1"/>
      <p:bldP spid="11" grpId="0" animBg="1"/>
      <p:bldP spid="15" grpId="0" bldLvl="0" animBg="1"/>
      <p:bldP spid="20" grpId="0" bldLvl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9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2527206"/>
            <a:ext cx="266666" cy="29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0765"/>
            <a:ext cx="617220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39595"/>
            <a:ext cx="60356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707005"/>
            <a:ext cx="31273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517900"/>
            <a:ext cx="957072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156431"/>
            <a:ext cx="4295238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785689"/>
            <a:ext cx="3876190" cy="30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395595"/>
            <a:ext cx="7686040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2" b="35841"/>
          <a:stretch>
            <a:fillRect/>
          </a:stretch>
        </p:blipFill>
        <p:spPr>
          <a:xfrm>
            <a:off x="8328660" y="4004945"/>
            <a:ext cx="2963545" cy="267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3792220" y="2420620"/>
            <a:ext cx="3681730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328660" y="4046220"/>
            <a:ext cx="2626995" cy="262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  <p:bldP spid="17" grpId="0" animBg="1"/>
      <p:bldP spid="18" grpId="0" animBg="1"/>
      <p:bldP spid="20" grpId="0" bldLvl="0" animBg="1"/>
      <p:bldP spid="25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229752"/>
            <a:ext cx="295238" cy="30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4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924469"/>
            <a:ext cx="333333" cy="28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8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3260920"/>
            <a:ext cx="276190" cy="29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2134698"/>
            <a:ext cx="333333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355"/>
            <a:ext cx="10800000" cy="365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6954" y="2786398"/>
            <a:ext cx="304762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045" y="3716655"/>
            <a:ext cx="3598545" cy="292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200762"/>
            <a:ext cx="304761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2024-04-27T16:59:30Z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