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2775" y="2966720"/>
            <a:ext cx="588645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1196340"/>
            <a:ext cx="836422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250533"/>
            <a:ext cx="2466666" cy="43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137874"/>
            <a:ext cx="6638095" cy="43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815" y="3933190"/>
            <a:ext cx="4316095" cy="1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6100" y="2990850"/>
            <a:ext cx="6845935" cy="86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425" y="4004945"/>
            <a:ext cx="896874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425" y="4796790"/>
            <a:ext cx="6682740" cy="104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10036175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115185"/>
            <a:ext cx="498729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2924810"/>
            <a:ext cx="1022223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789045"/>
            <a:ext cx="556704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580890"/>
            <a:ext cx="8585835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1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547243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715" y="1916430"/>
            <a:ext cx="472122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2708910"/>
            <a:ext cx="10025380" cy="147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815" y="4293235"/>
            <a:ext cx="8926195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5781" y="5328374"/>
            <a:ext cx="5782990" cy="38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6021070"/>
            <a:ext cx="515937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7" grpId="0" bldLvl="0" animBg="1"/>
      <p:bldP spid="19" grpId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8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5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59814" y="6007688"/>
            <a:ext cx="525293" cy="47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1815" y="1916430"/>
            <a:ext cx="7970520" cy="8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815" y="2853055"/>
            <a:ext cx="8021320" cy="143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815" y="4364990"/>
            <a:ext cx="6789420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815" y="5305425"/>
            <a:ext cx="298704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7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476885"/>
            <a:ext cx="10227945" cy="3747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4076700"/>
            <a:ext cx="10227945" cy="271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980255"/>
            <a:ext cx="10800000" cy="218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58570"/>
            <a:ext cx="9745345" cy="85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183765"/>
            <a:ext cx="3136265" cy="116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2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9915" y="1124585"/>
            <a:ext cx="472567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15585" y="1268730"/>
            <a:ext cx="553529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51815" y="2132965"/>
            <a:ext cx="430784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872355" y="2132965"/>
            <a:ext cx="467423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89915" y="2983230"/>
            <a:ext cx="10179685" cy="164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79425" y="4796790"/>
            <a:ext cx="834072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23570" y="5627370"/>
            <a:ext cx="5027295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2024-04-27T14:16:20Z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