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7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0" y="2990850"/>
            <a:ext cx="72390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4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9149" y="5349600"/>
            <a:ext cx="292305" cy="36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5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1500"/>
            <a:ext cx="5114285" cy="4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090" y="1988820"/>
            <a:ext cx="10567670" cy="118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212280"/>
            <a:ext cx="10800000" cy="92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551815" y="3284855"/>
            <a:ext cx="521081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8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908685"/>
            <a:ext cx="769810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5800" y="1628775"/>
            <a:ext cx="665099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2405380"/>
            <a:ext cx="558228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800" y="3213100"/>
            <a:ext cx="9215755" cy="143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51815" y="4653280"/>
            <a:ext cx="696912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23570" y="5445125"/>
            <a:ext cx="660844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85508" y="6257037"/>
            <a:ext cx="2707557" cy="42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  <p:bldP spid="19" grpId="0" bldLvl="0" animBg="1"/>
      <p:bldP spid="36" grpId="0" bldLvl="0" animBg="1"/>
      <p:bldP spid="41" grpId="0" bldLvl="0" animBg="1"/>
      <p:bldP spid="4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4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2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815" y="1052830"/>
            <a:ext cx="9264650" cy="287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63880" y="3924935"/>
            <a:ext cx="7010400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5325" y="4653280"/>
            <a:ext cx="410210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95325" y="5454650"/>
            <a:ext cx="8914765" cy="1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4" grpId="0" bldLvl="0" animBg="1"/>
      <p:bldP spid="27" grpId="0" bldLvl="0" animBg="1"/>
      <p:bldP spid="3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0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1052830"/>
            <a:ext cx="8870950" cy="163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2924810"/>
            <a:ext cx="261112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5640" y="2832100"/>
            <a:ext cx="339344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815" y="3491865"/>
            <a:ext cx="489966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3570" y="4293235"/>
            <a:ext cx="6590030" cy="97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570" y="5373370"/>
            <a:ext cx="371094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6069965"/>
            <a:ext cx="450088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bldLvl="0" animBg="1"/>
      <p:bldP spid="22" grpId="0" bldLvl="0" animBg="1"/>
      <p:bldP spid="27" grpId="0" bldLvl="0" animBg="1"/>
      <p:bldP spid="31" grpId="0" bldLvl="0" animBg="1"/>
      <p:bldP spid="3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0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935660"/>
            <a:ext cx="352380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4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712914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815" y="1772920"/>
            <a:ext cx="847090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2465070"/>
            <a:ext cx="599440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8340" y="3180080"/>
            <a:ext cx="678688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8591" y="3848070"/>
            <a:ext cx="4248017" cy="39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8340" y="4450715"/>
            <a:ext cx="5535930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8591" y="5679012"/>
            <a:ext cx="2237865" cy="32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8340" y="6232525"/>
            <a:ext cx="755586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52715" y="1052830"/>
            <a:ext cx="147637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3" grpId="0" bldLvl="0" animBg="1"/>
      <p:bldP spid="17" grpId="0" animBg="1"/>
      <p:bldP spid="19" grpId="0" bldLvl="0" animBg="1"/>
      <p:bldP spid="23" grpId="0" animBg="1"/>
      <p:bldP spid="25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25220"/>
            <a:ext cx="8447405" cy="488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64" t="36262" r="6619" b="12482"/>
          <a:stretch>
            <a:fillRect/>
          </a:stretch>
        </p:blipFill>
        <p:spPr>
          <a:xfrm>
            <a:off x="8760460" y="1628775"/>
            <a:ext cx="2952115" cy="295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3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2996565"/>
            <a:ext cx="4478020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4220845"/>
            <a:ext cx="366712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4973320"/>
            <a:ext cx="363791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5661025"/>
            <a:ext cx="3226435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314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139" y="1305601"/>
            <a:ext cx="3009523" cy="119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815" y="2853055"/>
            <a:ext cx="10200005" cy="162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844"/>
            <a:ext cx="9704761" cy="4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1844675"/>
            <a:ext cx="488251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815" y="2734945"/>
            <a:ext cx="746125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679995"/>
            <a:ext cx="1742857" cy="36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815" y="4220845"/>
            <a:ext cx="10464800" cy="18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4" grpId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087529"/>
            <a:ext cx="371428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5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3302" y="3400915"/>
            <a:ext cx="308132" cy="31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029661"/>
            <a:ext cx="380952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3898353"/>
            <a:ext cx="438095" cy="39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572960"/>
            <a:ext cx="10800000" cy="9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705" y="3859323"/>
            <a:ext cx="352380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1039" y="3859323"/>
            <a:ext cx="323809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109075" y="1945640"/>
            <a:ext cx="1371600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77142" y="5279721"/>
            <a:ext cx="1085714" cy="51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4759555"/>
            <a:ext cx="609523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2024-04-27T13:06:00Z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