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3" r:id="rId11"/>
    <p:sldId id="352" r:id="rId12"/>
    <p:sldId id="351" r:id="rId13"/>
    <p:sldId id="350" r:id="rId14"/>
    <p:sldId id="349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215640" y="2708910"/>
            <a:ext cx="5880190" cy="99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4166701"/>
            <a:ext cx="295238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1375" y="3009900"/>
            <a:ext cx="372935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4995943"/>
            <a:ext cx="580952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2448235"/>
            <a:ext cx="580952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869424"/>
            <a:ext cx="676190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1628775"/>
            <a:ext cx="3070860" cy="395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60" y="611955"/>
            <a:ext cx="10800000" cy="298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6655" y="3025609"/>
            <a:ext cx="276190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311525"/>
            <a:ext cx="3349625" cy="338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2880155"/>
            <a:ext cx="1142857" cy="74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2420620"/>
            <a:ext cx="3951605" cy="3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72185"/>
            <a:ext cx="99034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98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529" y="1881411"/>
            <a:ext cx="6057142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470150"/>
            <a:ext cx="944753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3500755"/>
            <a:ext cx="281813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725035"/>
            <a:ext cx="22447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3500755"/>
            <a:ext cx="526415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5595" y="4653280"/>
            <a:ext cx="281813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7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0772" y="4678046"/>
            <a:ext cx="5920166" cy="33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5419" y="5285302"/>
            <a:ext cx="3339581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5805170"/>
            <a:ext cx="688213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9904730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663190"/>
            <a:ext cx="521652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133992"/>
            <a:ext cx="266666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4040329"/>
            <a:ext cx="304761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37920"/>
            <a:ext cx="541464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250592"/>
            <a:ext cx="4895238" cy="31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880346"/>
            <a:ext cx="7142857" cy="31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500559"/>
            <a:ext cx="5542857" cy="33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120772"/>
            <a:ext cx="8971428" cy="33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635" y="1130300"/>
            <a:ext cx="360743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animBg="1"/>
      <p:bldP spid="13" grpId="0" animBg="1"/>
      <p:bldP spid="14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500570"/>
            <a:ext cx="10800000" cy="256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71450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18005"/>
            <a:ext cx="941832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80665"/>
            <a:ext cx="1066228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689292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276475"/>
            <a:ext cx="16960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3730" y="3095625"/>
            <a:ext cx="94335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789045"/>
            <a:ext cx="62401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385310"/>
            <a:ext cx="47434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153660"/>
            <a:ext cx="7838095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2040" y="2132965"/>
            <a:ext cx="549846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  <p:bldP spid="18" grpId="0" bldLvl="0" animBg="1"/>
      <p:bldP spid="20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1" t="32741" r="3992" b="10709"/>
          <a:stretch>
            <a:fillRect/>
          </a:stretch>
        </p:blipFill>
        <p:spPr>
          <a:xfrm>
            <a:off x="7608570" y="4076700"/>
            <a:ext cx="3816350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37131"/>
            <a:ext cx="5952380" cy="3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71566"/>
            <a:ext cx="2666666" cy="2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477260"/>
            <a:ext cx="545846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47210"/>
            <a:ext cx="5812155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0455"/>
            <a:ext cx="66973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11045"/>
            <a:ext cx="33324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848610"/>
            <a:ext cx="569150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765527"/>
            <a:ext cx="2114285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1988820"/>
            <a:ext cx="532701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0" grpId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656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14" b="67343"/>
          <a:stretch>
            <a:fillRect/>
          </a:stretch>
        </p:blipFill>
        <p:spPr>
          <a:xfrm>
            <a:off x="7392035" y="2488565"/>
            <a:ext cx="3422650" cy="18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3707052"/>
            <a:ext cx="333333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69" y="1141162"/>
            <a:ext cx="5404420" cy="27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169" y="1513321"/>
            <a:ext cx="1615405" cy="30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169" y="1919312"/>
            <a:ext cx="2630320" cy="2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435" y="2336165"/>
            <a:ext cx="54870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3035935"/>
            <a:ext cx="448881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169" y="3433321"/>
            <a:ext cx="5353674" cy="25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435" y="3900805"/>
            <a:ext cx="270637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3780155"/>
            <a:ext cx="420370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10235" y="4533900"/>
            <a:ext cx="70002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20090" y="5229225"/>
            <a:ext cx="185928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579370" y="5302250"/>
            <a:ext cx="476186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62635" y="5996940"/>
            <a:ext cx="236728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162300" y="6015990"/>
            <a:ext cx="242062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10235" y="6400165"/>
            <a:ext cx="383286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2" grpId="0" animBg="1"/>
      <p:bldP spid="13" grpId="0" bldLvl="0" animBg="1"/>
      <p:bldP spid="2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08685"/>
            <a:ext cx="604964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878892"/>
            <a:ext cx="5619047" cy="3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52040"/>
            <a:ext cx="54883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43555"/>
            <a:ext cx="894080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985895"/>
            <a:ext cx="38658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5" grpId="0" bldLvl="0" animBg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2625" y="908685"/>
            <a:ext cx="541337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1052830"/>
            <a:ext cx="498665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5325" y="2276475"/>
            <a:ext cx="14185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135505" y="2204720"/>
            <a:ext cx="70218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95325" y="2764155"/>
            <a:ext cx="540004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096000" y="2853055"/>
            <a:ext cx="249110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2625" y="4076700"/>
            <a:ext cx="355028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295775" y="4004945"/>
            <a:ext cx="631380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82625" y="4562475"/>
            <a:ext cx="89503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020906"/>
            <a:ext cx="266666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115223"/>
            <a:ext cx="304762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126545"/>
            <a:ext cx="295238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20798"/>
            <a:ext cx="276190" cy="2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10800000" cy="480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1530" y="2802540"/>
            <a:ext cx="333333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82"/>
          <a:stretch>
            <a:fillRect/>
          </a:stretch>
        </p:blipFill>
        <p:spPr>
          <a:xfrm>
            <a:off x="9319260" y="3356610"/>
            <a:ext cx="2746375" cy="267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337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6954" y="2949349"/>
            <a:ext cx="304762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48" b="-311"/>
          <a:stretch>
            <a:fillRect/>
          </a:stretch>
        </p:blipFill>
        <p:spPr>
          <a:xfrm>
            <a:off x="4998720" y="3573145"/>
            <a:ext cx="2194560" cy="31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