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50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971800"/>
            <a:ext cx="60388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5175"/>
            <a:ext cx="8725535" cy="35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573145"/>
            <a:ext cx="5525135" cy="31318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1153749"/>
            <a:ext cx="600000" cy="40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124585"/>
            <a:ext cx="9344025" cy="456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431"/>
          <a:stretch>
            <a:fillRect/>
          </a:stretch>
        </p:blipFill>
        <p:spPr>
          <a:xfrm>
            <a:off x="8904605" y="1484630"/>
            <a:ext cx="2790190" cy="33959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01"/>
          <a:stretch>
            <a:fillRect/>
          </a:stretch>
        </p:blipFill>
        <p:spPr>
          <a:xfrm>
            <a:off x="695325" y="1052830"/>
            <a:ext cx="1080008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854519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276475"/>
            <a:ext cx="8207375" cy="402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276475"/>
            <a:ext cx="7036435" cy="398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6"/>
          <a:stretch>
            <a:fillRect/>
          </a:stretch>
        </p:blipFill>
        <p:spPr>
          <a:xfrm>
            <a:off x="551815" y="980625"/>
            <a:ext cx="10800080" cy="208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8480" y="1170305"/>
            <a:ext cx="1041463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2348865"/>
            <a:ext cx="896620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5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10" y="1210447"/>
            <a:ext cx="3105569" cy="34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1818640"/>
            <a:ext cx="8136255" cy="204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0245" y="3930015"/>
            <a:ext cx="859917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0245" y="5061585"/>
            <a:ext cx="7033260" cy="172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30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8696960" cy="472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96" b="23612"/>
          <a:stretch>
            <a:fillRect/>
          </a:stretch>
        </p:blipFill>
        <p:spPr>
          <a:xfrm>
            <a:off x="8112125" y="1124585"/>
            <a:ext cx="3456305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8" r="23725" b="23612"/>
          <a:stretch>
            <a:fillRect/>
          </a:stretch>
        </p:blipFill>
        <p:spPr>
          <a:xfrm>
            <a:off x="9264650" y="3716655"/>
            <a:ext cx="2232025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094740"/>
            <a:ext cx="32213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951" y="1910082"/>
            <a:ext cx="9209121" cy="478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815" y="1196340"/>
            <a:ext cx="6522720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2636520"/>
            <a:ext cx="6091555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4004945"/>
            <a:ext cx="3672840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124585"/>
            <a:ext cx="493649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07326"/>
            <a:ext cx="10019047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670" y="3068955"/>
            <a:ext cx="283972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8030" y="3071495"/>
            <a:ext cx="434784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3042285"/>
            <a:ext cx="41211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983990"/>
            <a:ext cx="670496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1" grpId="0" bldLvl="0" animBg="1"/>
      <p:bldP spid="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