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57195"/>
            <a:ext cx="72866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52640" y="4992370"/>
            <a:ext cx="107378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2079000"/>
            <a:ext cx="1152380" cy="47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74"/>
          <a:stretch>
            <a:fillRect/>
          </a:stretch>
        </p:blipFill>
        <p:spPr>
          <a:xfrm>
            <a:off x="695325" y="3644900"/>
            <a:ext cx="10800080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4802117"/>
            <a:ext cx="1161904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5707244"/>
            <a:ext cx="1180952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229527"/>
            <a:ext cx="1161904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2126103"/>
            <a:ext cx="1161904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3032217"/>
            <a:ext cx="1447619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80" y="3928793"/>
            <a:ext cx="1371428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2853055"/>
            <a:ext cx="10323195" cy="234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3157518"/>
            <a:ext cx="438095" cy="4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124585"/>
            <a:ext cx="25038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1974665"/>
            <a:ext cx="10800000" cy="340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23570" y="2060575"/>
            <a:ext cx="7837170" cy="348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3885" y="1124585"/>
            <a:ext cx="61512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052830"/>
            <a:ext cx="9987915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708910"/>
            <a:ext cx="810323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104005"/>
            <a:ext cx="277939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5229225"/>
            <a:ext cx="630872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3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272270" cy="363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247390" y="4364990"/>
            <a:ext cx="4168140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9559925" cy="298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3072130" y="3756025"/>
            <a:ext cx="488632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63830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761" y="1944273"/>
            <a:ext cx="5504761" cy="347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5514340"/>
            <a:ext cx="962088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10287000" cy="228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2780" y="3429000"/>
            <a:ext cx="906843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815" y="4692015"/>
            <a:ext cx="7406005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4024787"/>
            <a:ext cx="438095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5463" y="4738153"/>
            <a:ext cx="327736" cy="36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0429" y="5560849"/>
            <a:ext cx="287159" cy="31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4407" y="2785188"/>
            <a:ext cx="312576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5100384"/>
            <a:ext cx="1419047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92415" y="3992245"/>
            <a:ext cx="106045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594" y="4925972"/>
            <a:ext cx="3005450" cy="4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9546" y="6100767"/>
            <a:ext cx="700979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