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4" r:id="rId6"/>
    <p:sldId id="307" r:id="rId7"/>
    <p:sldId id="309" r:id="rId8"/>
    <p:sldId id="312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5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bin"/><Relationship Id="rId7" Type="http://schemas.openxmlformats.org/officeDocument/2006/relationships/image" Target="../media/image22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9" name="yt_shape_10819"/>
          <p:cNvSpPr txBox="1"/>
          <p:nvPr/>
        </p:nvSpPr>
        <p:spPr>
          <a:xfrm>
            <a:off x="479376" y="135309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两条对角线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7b93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上任意一点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点分别作直线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784520-F97E-0E5F-5524-01E6BBAA8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5" y="3645024"/>
            <a:ext cx="1809750" cy="20764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1" name="yt_shape_10821"/>
              <p:cNvSpPr txBox="1"/>
              <p:nvPr/>
            </p:nvSpPr>
            <p:spPr>
              <a:xfrm>
                <a:off x="540000" y="1568088"/>
                <a:ext cx="6912149" cy="40818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的值是定值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21" name="yt_shape_10821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68088"/>
                <a:ext cx="6912149" cy="4081823"/>
              </a:xfrm>
              <a:prstGeom prst="rect">
                <a:avLst/>
              </a:prstGeom>
              <a:blipFill>
                <a:blip r:embed="rId2"/>
                <a:stretch>
                  <a:fillRect l="-2736" t="-1194" r="-1677" b="-1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E97A1A6-9A10-5E2A-FB2B-32D44D371736}"/>
              </a:ext>
            </a:extLst>
          </p:cNvPr>
          <p:cNvSpPr txBox="1"/>
          <p:nvPr/>
        </p:nvSpPr>
        <p:spPr>
          <a:xfrm>
            <a:off x="449989" y="1521282"/>
            <a:ext cx="439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的值是定值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89E148-70B6-DC02-8CF5-38DFED859B34}"/>
              </a:ext>
            </a:extLst>
          </p:cNvPr>
          <p:cNvSpPr txBox="1"/>
          <p:nvPr/>
        </p:nvSpPr>
        <p:spPr>
          <a:xfrm>
            <a:off x="449989" y="1996770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442D40-1E4A-1C75-9F27-77F4BAF2B5E0}"/>
              </a:ext>
            </a:extLst>
          </p:cNvPr>
          <p:cNvSpPr txBox="1"/>
          <p:nvPr/>
        </p:nvSpPr>
        <p:spPr>
          <a:xfrm>
            <a:off x="449989" y="2472258"/>
            <a:ext cx="403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FC43C3-C937-D0FE-1DA4-C7C7B3766EE4}"/>
              </a:ext>
            </a:extLst>
          </p:cNvPr>
          <p:cNvSpPr txBox="1"/>
          <p:nvPr/>
        </p:nvSpPr>
        <p:spPr>
          <a:xfrm>
            <a:off x="449989" y="2947746"/>
            <a:ext cx="7025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3B4F94-5659-0B6C-1ED5-0F2F3AF8D7F1}"/>
              </a:ext>
            </a:extLst>
          </p:cNvPr>
          <p:cNvSpPr txBox="1"/>
          <p:nvPr/>
        </p:nvSpPr>
        <p:spPr>
          <a:xfrm>
            <a:off x="449989" y="3423234"/>
            <a:ext cx="487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9B151D-28DE-3B69-07DD-83690BB7AE37}"/>
              </a:ext>
            </a:extLst>
          </p:cNvPr>
          <p:cNvSpPr txBox="1"/>
          <p:nvPr/>
        </p:nvSpPr>
        <p:spPr>
          <a:xfrm>
            <a:off x="449989" y="3898722"/>
            <a:ext cx="499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664E7B-CA7A-2F86-C3EE-8614ABE9233B}"/>
              </a:ext>
            </a:extLst>
          </p:cNvPr>
          <p:cNvSpPr txBox="1"/>
          <p:nvPr/>
        </p:nvSpPr>
        <p:spPr>
          <a:xfrm>
            <a:off x="449989" y="4374211"/>
            <a:ext cx="447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75F5092-AAEE-5691-DB1F-787B3DF909EA}"/>
                  </a:ext>
                </a:extLst>
              </p:cNvPr>
              <p:cNvSpPr txBox="1"/>
              <p:nvPr/>
            </p:nvSpPr>
            <p:spPr>
              <a:xfrm>
                <a:off x="449989" y="4849698"/>
                <a:ext cx="5058537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4, 'mathAnswerShape': 1}">
                <a:extLst>
                  <a:ext uri="{FF2B5EF4-FFF2-40B4-BE49-F238E27FC236}">
                    <a16:creationId xmlns:a16="http://schemas.microsoft.com/office/drawing/2014/main" id="{D75F5092-AAEE-5691-DB1F-787B3DF90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49698"/>
                <a:ext cx="5058537" cy="807543"/>
              </a:xfrm>
              <a:prstGeom prst="rect">
                <a:avLst/>
              </a:prstGeom>
              <a:blipFill>
                <a:blip r:embed="rId3"/>
                <a:stretch>
                  <a:fillRect l="-1928" r="-1928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0819">
            <a:extLst>
              <a:ext uri="{FF2B5EF4-FFF2-40B4-BE49-F238E27FC236}">
                <a16:creationId xmlns:a16="http://schemas.microsoft.com/office/drawing/2014/main" id="{F25602B4-59CD-0270-9DF8-A457D3689D5E}"/>
              </a:ext>
            </a:extLst>
          </p:cNvPr>
          <p:cNvSpPr txBox="1"/>
          <p:nvPr/>
        </p:nvSpPr>
        <p:spPr>
          <a:xfrm>
            <a:off x="540000" y="619678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的值是否为定值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9212"/>
              </a:rPr>
              <a:t>请求出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请加以说明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05638C8-45BF-5C98-3A59-6C90B7536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360" y="2194071"/>
            <a:ext cx="180975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" name="yt_shape_10823"/>
          <p:cNvSpPr txBox="1"/>
          <p:nvPr/>
        </p:nvSpPr>
        <p:spPr>
          <a:xfrm>
            <a:off x="540000" y="1274200"/>
            <a:ext cx="86225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824" name="yt_image_10824" title="H_143.7992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9896" y="1932849"/>
            <a:ext cx="1762506" cy="182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26" name="yt_shape_10826"/>
              <p:cNvSpPr txBox="1"/>
              <p:nvPr/>
            </p:nvSpPr>
            <p:spPr>
              <a:xfrm>
                <a:off x="540000" y="3782503"/>
                <a:ext cx="5745163" cy="21612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26" name="yt_shape_10826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2503"/>
                <a:ext cx="5745163" cy="2161297"/>
              </a:xfrm>
              <a:prstGeom prst="rect">
                <a:avLst/>
              </a:prstGeom>
              <a:blipFill>
                <a:blip r:embed="rId3"/>
                <a:stretch>
                  <a:fillRect l="-3291" t="-2254" r="-2123" b="-3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02F5153-6B15-2FA3-E23B-18555F90FF00}"/>
              </a:ext>
            </a:extLst>
          </p:cNvPr>
          <p:cNvSpPr txBox="1"/>
          <p:nvPr/>
        </p:nvSpPr>
        <p:spPr>
          <a:xfrm>
            <a:off x="449989" y="3735697"/>
            <a:ext cx="586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7F7E92-F43A-E1F9-F92A-84E072F32AB9}"/>
              </a:ext>
            </a:extLst>
          </p:cNvPr>
          <p:cNvSpPr txBox="1"/>
          <p:nvPr/>
        </p:nvSpPr>
        <p:spPr>
          <a:xfrm>
            <a:off x="449989" y="4211185"/>
            <a:ext cx="499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EA2E1A-E038-7669-831D-C466B262571E}"/>
              </a:ext>
            </a:extLst>
          </p:cNvPr>
          <p:cNvSpPr txBox="1"/>
          <p:nvPr/>
        </p:nvSpPr>
        <p:spPr>
          <a:xfrm>
            <a:off x="449989" y="4686673"/>
            <a:ext cx="577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D063279-CCDD-32F9-B98E-631BFC923C13}"/>
                  </a:ext>
                </a:extLst>
              </p:cNvPr>
              <p:cNvSpPr txBox="1"/>
              <p:nvPr/>
            </p:nvSpPr>
            <p:spPr>
              <a:xfrm>
                <a:off x="449989" y="5162161"/>
                <a:ext cx="5058537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}">
                <a:extLst>
                  <a:ext uri="{FF2B5EF4-FFF2-40B4-BE49-F238E27FC236}">
                    <a16:creationId xmlns:a16="http://schemas.microsoft.com/office/drawing/2014/main" id="{FD063279-CCDD-32F9-B98E-631BFC923C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62161"/>
                <a:ext cx="5058537" cy="807543"/>
              </a:xfrm>
              <a:prstGeom prst="rect">
                <a:avLst/>
              </a:prstGeom>
              <a:blipFill>
                <a:blip r:embed="rId4"/>
                <a:stretch>
                  <a:fillRect l="-1928" r="-1928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1" name="yt_shape_10831"/>
          <p:cNvSpPr txBox="1"/>
          <p:nvPr/>
        </p:nvSpPr>
        <p:spPr>
          <a:xfrm>
            <a:off x="540119" y="900000"/>
            <a:ext cx="11492915" cy="160300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c8ab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PR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834" name="yt_image_10834" title="H_292.9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4143" y="2924944"/>
            <a:ext cx="1883713" cy="160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6" name="yt_shape_10836"/>
          <p:cNvSpPr txBox="1"/>
          <p:nvPr/>
        </p:nvSpPr>
        <p:spPr>
          <a:xfrm>
            <a:off x="540119" y="684174"/>
            <a:ext cx="11492915" cy="8440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，过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，在矩形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33298"/>
              </a:rPr>
              <a:t>＝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pic>
        <p:nvPicPr>
          <p:cNvPr id="10837" name="yt_image_1083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4432781"/>
            <a:ext cx="1577340" cy="146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839" name="yt_shape_10839"/>
              <p:cNvSpPr txBox="1"/>
              <p:nvPr/>
            </p:nvSpPr>
            <p:spPr>
              <a:xfrm>
                <a:off x="548048" y="2829469"/>
                <a:ext cx="4923592" cy="4467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>
          <p:sp>
            <p:nvSpPr>
              <p:cNvPr id="10839" name="yt_shape_108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048" y="2829469"/>
                <a:ext cx="4923592" cy="446789"/>
              </a:xfrm>
              <a:prstGeom prst="rect">
                <a:avLst/>
              </a:prstGeom>
              <a:blipFill>
                <a:blip r:embed="rId3"/>
                <a:stretch>
                  <a:fillRect l="-3837" t="-8219" r="-2723" b="-42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41" name="yt_shape_10841"/>
              <p:cNvSpPr txBox="1"/>
              <p:nvPr/>
            </p:nvSpPr>
            <p:spPr>
              <a:xfrm>
                <a:off x="548048" y="3327058"/>
                <a:ext cx="8132676" cy="6033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841" name="yt_shape_108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048" y="3327058"/>
                <a:ext cx="8132676" cy="603307"/>
              </a:xfrm>
              <a:prstGeom prst="rect">
                <a:avLst/>
              </a:prstGeom>
              <a:blipFill>
                <a:blip r:embed="rId4"/>
                <a:stretch>
                  <a:fillRect l="-2324" r="-1274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43" name="yt_shape_10843"/>
          <p:cNvSpPr txBox="1"/>
          <p:nvPr/>
        </p:nvSpPr>
        <p:spPr>
          <a:xfrm>
            <a:off x="548048" y="3981165"/>
            <a:ext cx="3792705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PBE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44" name="yt_shape_10844"/>
              <p:cNvSpPr txBox="1"/>
              <p:nvPr/>
            </p:nvSpPr>
            <p:spPr>
              <a:xfrm>
                <a:off x="548048" y="4432781"/>
                <a:ext cx="4757713" cy="6033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44" name="yt_shape_108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048" y="4432781"/>
                <a:ext cx="4757713" cy="603307"/>
              </a:xfrm>
              <a:prstGeom prst="rect">
                <a:avLst/>
              </a:prstGeom>
              <a:blipFill>
                <a:blip r:embed="rId5"/>
                <a:stretch>
                  <a:fillRect l="-3974" r="-2949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46" name="yt_shape_10846"/>
          <p:cNvSpPr txBox="1"/>
          <p:nvPr/>
        </p:nvSpPr>
        <p:spPr>
          <a:xfrm>
            <a:off x="548048" y="5086887"/>
            <a:ext cx="2191306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847">
                <a:extLst>
                  <a:ext uri="{FF2B5EF4-FFF2-40B4-BE49-F238E27FC236}">
                    <a16:creationId xmlns:a16="http://schemas.microsoft.com/office/drawing/2014/main" id="{342049BE-5742-1DF0-7BA1-6AF227E4C6C8}"/>
                  </a:ext>
                </a:extLst>
              </p:cNvPr>
              <p:cNvSpPr txBox="1"/>
              <p:nvPr/>
            </p:nvSpPr>
            <p:spPr>
              <a:xfrm>
                <a:off x="548167" y="5538503"/>
                <a:ext cx="2333972" cy="6033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847">
                <a:extLst>
                  <a:ext uri="{FF2B5EF4-FFF2-40B4-BE49-F238E27FC236}">
                    <a16:creationId xmlns:a16="http://schemas.microsoft.com/office/drawing/2014/main" id="{342049BE-5742-1DF0-7BA1-6AF227E4C6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167" y="5538503"/>
                <a:ext cx="2333972" cy="603307"/>
              </a:xfrm>
              <a:prstGeom prst="rect">
                <a:avLst/>
              </a:prstGeom>
              <a:blipFill>
                <a:blip r:embed="rId6"/>
                <a:stretch>
                  <a:fillRect l="-8094" r="-6789" b="-15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D4EB6DB-6015-031D-4D8C-121F6FF0356D}"/>
              </a:ext>
            </a:extLst>
          </p:cNvPr>
          <p:cNvSpPr txBox="1"/>
          <p:nvPr/>
        </p:nvSpPr>
        <p:spPr>
          <a:xfrm>
            <a:off x="458037" y="1958683"/>
            <a:ext cx="108877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，在矩形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3298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A6C650-C737-DF92-993B-EE7BBC508374}"/>
              </a:ext>
            </a:extLst>
          </p:cNvPr>
          <p:cNvSpPr txBox="1"/>
          <p:nvPr/>
        </p:nvSpPr>
        <p:spPr>
          <a:xfrm>
            <a:off x="458037" y="2397595"/>
            <a:ext cx="4210748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37AFF1-C589-6DB7-2ACB-4D27AB7463F3}"/>
                  </a:ext>
                </a:extLst>
              </p:cNvPr>
              <p:cNvSpPr txBox="1"/>
              <p:nvPr/>
            </p:nvSpPr>
            <p:spPr>
              <a:xfrm>
                <a:off x="458037" y="2782663"/>
                <a:ext cx="5056060" cy="5360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37AFF1-C589-6DB7-2ACB-4D27AB7463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037" y="2782663"/>
                <a:ext cx="5056060" cy="536080"/>
              </a:xfrm>
              <a:prstGeom prst="rect">
                <a:avLst/>
              </a:prstGeom>
              <a:blipFill>
                <a:blip r:embed="rId7"/>
                <a:stretch>
                  <a:fillRect l="-1807" r="-1928" b="-27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CD66A8-211B-C470-F050-5F58182E48B1}"/>
                  </a:ext>
                </a:extLst>
              </p:cNvPr>
              <p:cNvSpPr txBox="1"/>
              <p:nvPr/>
            </p:nvSpPr>
            <p:spPr>
              <a:xfrm>
                <a:off x="458037" y="3280252"/>
                <a:ext cx="8234108" cy="6910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CD66A8-211B-C470-F050-5F58182E48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037" y="3280252"/>
                <a:ext cx="8234108" cy="691084"/>
              </a:xfrm>
              <a:prstGeom prst="rect">
                <a:avLst/>
              </a:prstGeom>
              <a:blipFill>
                <a:blip r:embed="rId8"/>
                <a:stretch>
                  <a:fillRect l="-1110" r="-1184" b="-8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A3F75B3-5B3D-B303-4DD6-E33A736AE33D}"/>
              </a:ext>
            </a:extLst>
          </p:cNvPr>
          <p:cNvSpPr txBox="1"/>
          <p:nvPr/>
        </p:nvSpPr>
        <p:spPr>
          <a:xfrm>
            <a:off x="458037" y="3934359"/>
            <a:ext cx="3936111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70B096E-5670-51FB-AB34-D9015AE5E8EC}"/>
                  </a:ext>
                </a:extLst>
              </p:cNvPr>
              <p:cNvSpPr txBox="1"/>
              <p:nvPr/>
            </p:nvSpPr>
            <p:spPr>
              <a:xfrm>
                <a:off x="458037" y="4385975"/>
                <a:ext cx="4891786" cy="6910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70B096E-5670-51FB-AB34-D9015AE5E8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037" y="4385975"/>
                <a:ext cx="4891786" cy="691084"/>
              </a:xfrm>
              <a:prstGeom prst="rect">
                <a:avLst/>
              </a:prstGeom>
              <a:blipFill>
                <a:blip r:embed="rId9"/>
                <a:stretch>
                  <a:fillRect l="-1868" r="-1993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4250C9D-BF5F-47B6-BF52-3A8FB1FD9996}"/>
              </a:ext>
            </a:extLst>
          </p:cNvPr>
          <p:cNvSpPr txBox="1"/>
          <p:nvPr/>
        </p:nvSpPr>
        <p:spPr>
          <a:xfrm>
            <a:off x="458037" y="5040081"/>
            <a:ext cx="2350199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B10F3A1-428F-6D6E-A45B-598881C7141B}"/>
                  </a:ext>
                </a:extLst>
              </p:cNvPr>
              <p:cNvSpPr txBox="1"/>
              <p:nvPr/>
            </p:nvSpPr>
            <p:spPr>
              <a:xfrm>
                <a:off x="458156" y="5491697"/>
                <a:ext cx="2491486" cy="6910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B10F3A1-428F-6D6E-A45B-598881C714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156" y="5491697"/>
                <a:ext cx="2491486" cy="691084"/>
              </a:xfrm>
              <a:prstGeom prst="rect">
                <a:avLst/>
              </a:prstGeom>
              <a:blipFill>
                <a:blip r:embed="rId10"/>
                <a:stretch>
                  <a:fillRect l="-3667" r="-3912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0831">
                <a:extLst>
                  <a:ext uri="{FF2B5EF4-FFF2-40B4-BE49-F238E27FC236}">
                    <a16:creationId xmlns:a16="http://schemas.microsoft.com/office/drawing/2014/main" id="{524DDB4B-921B-9B54-D5CD-7A9A8460FFE4}"/>
                  </a:ext>
                </a:extLst>
              </p:cNvPr>
              <p:cNvSpPr txBox="1"/>
              <p:nvPr/>
            </p:nvSpPr>
            <p:spPr>
              <a:xfrm>
                <a:off x="458037" y="1193786"/>
                <a:ext cx="11492915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marL="762000" indent="-761904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PR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1" name="yt_shape_10831">
                <a:extLst>
                  <a:ext uri="{FF2B5EF4-FFF2-40B4-BE49-F238E27FC236}">
                    <a16:creationId xmlns:a16="http://schemas.microsoft.com/office/drawing/2014/main" id="{524DDB4B-921B-9B54-D5CD-7A9A8460FF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037" y="1193786"/>
                <a:ext cx="11492915" cy="1603003"/>
              </a:xfrm>
              <a:prstGeom prst="rect">
                <a:avLst/>
              </a:prstGeom>
              <a:blipFill>
                <a:blip r:embed="rId11"/>
                <a:stretch>
                  <a:fillRect l="-1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0834" title="H_292.95">
            <a:extLst>
              <a:ext uri="{FF2B5EF4-FFF2-40B4-BE49-F238E27FC236}">
                <a16:creationId xmlns:a16="http://schemas.microsoft.com/office/drawing/2014/main" id="{F5A684DE-BDDE-BDB3-20AB-2BBEE99EACEB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615221" y="2590287"/>
            <a:ext cx="1883713" cy="160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9" name="yt_shape_10849"/>
          <p:cNvSpPr txBox="1"/>
          <p:nvPr/>
        </p:nvSpPr>
        <p:spPr>
          <a:xfrm>
            <a:off x="524135" y="76470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62000" indent="-761904"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9d50"/>
              </a:rPr>
              <a:t>其他条件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中的结论是否仍成立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请给予证明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676d"/>
              </a:rPr>
              <a:t>请说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850" name="yt_image_10850" title="H_284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6884" y="1760859"/>
            <a:ext cx="1800200" cy="164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0855">
            <a:extLst>
              <a:ext uri="{FF2B5EF4-FFF2-40B4-BE49-F238E27FC236}">
                <a16:creationId xmlns:a16="http://schemas.microsoft.com/office/drawing/2014/main" id="{357B3D05-A539-37F0-7200-0206F8510834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6884" y="3793697"/>
            <a:ext cx="169164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0857">
            <a:extLst>
              <a:ext uri="{FF2B5EF4-FFF2-40B4-BE49-F238E27FC236}">
                <a16:creationId xmlns:a16="http://schemas.microsoft.com/office/drawing/2014/main" id="{6A0D036A-A9B2-E5AE-7E7E-9905DD593EF8}"/>
              </a:ext>
            </a:extLst>
          </p:cNvPr>
          <p:cNvSpPr txBox="1"/>
          <p:nvPr/>
        </p:nvSpPr>
        <p:spPr>
          <a:xfrm>
            <a:off x="614027" y="2915841"/>
            <a:ext cx="37927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PBE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858">
                <a:extLst>
                  <a:ext uri="{FF2B5EF4-FFF2-40B4-BE49-F238E27FC236}">
                    <a16:creationId xmlns:a16="http://schemas.microsoft.com/office/drawing/2014/main" id="{FF59924D-E214-E563-F13F-38EF87EC41DD}"/>
                  </a:ext>
                </a:extLst>
              </p:cNvPr>
              <p:cNvSpPr txBox="1"/>
              <p:nvPr/>
            </p:nvSpPr>
            <p:spPr>
              <a:xfrm>
                <a:off x="614027" y="3395144"/>
                <a:ext cx="485229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0858">
                <a:extLst>
                  <a:ext uri="{FF2B5EF4-FFF2-40B4-BE49-F238E27FC236}">
                    <a16:creationId xmlns:a16="http://schemas.microsoft.com/office/drawing/2014/main" id="{FF59924D-E214-E563-F13F-38EF87EC4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027" y="3395144"/>
                <a:ext cx="4852290" cy="638893"/>
              </a:xfrm>
              <a:prstGeom prst="rect">
                <a:avLst/>
              </a:prstGeom>
              <a:blipFill>
                <a:blip r:embed="rId4"/>
                <a:stretch>
                  <a:fillRect l="-3894" r="-125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0860">
            <a:extLst>
              <a:ext uri="{FF2B5EF4-FFF2-40B4-BE49-F238E27FC236}">
                <a16:creationId xmlns:a16="http://schemas.microsoft.com/office/drawing/2014/main" id="{DEFDD618-5B4F-810F-8157-224EE8DA7A95}"/>
              </a:ext>
            </a:extLst>
          </p:cNvPr>
          <p:cNvSpPr txBox="1"/>
          <p:nvPr/>
        </p:nvSpPr>
        <p:spPr>
          <a:xfrm>
            <a:off x="614027" y="4084825"/>
            <a:ext cx="21913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6" name="yt_shape_10861">
            <a:extLst>
              <a:ext uri="{FF2B5EF4-FFF2-40B4-BE49-F238E27FC236}">
                <a16:creationId xmlns:a16="http://schemas.microsoft.com/office/drawing/2014/main" id="{A0723BA9-B603-BECB-E81C-CFDF792190D4}"/>
              </a:ext>
            </a:extLst>
          </p:cNvPr>
          <p:cNvSpPr txBox="1"/>
          <p:nvPr/>
        </p:nvSpPr>
        <p:spPr>
          <a:xfrm>
            <a:off x="614027" y="4564128"/>
            <a:ext cx="25792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PR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862">
                <a:extLst>
                  <a:ext uri="{FF2B5EF4-FFF2-40B4-BE49-F238E27FC236}">
                    <a16:creationId xmlns:a16="http://schemas.microsoft.com/office/drawing/2014/main" id="{5AB5C99C-1917-31C5-C89C-FE82357CDE11}"/>
                  </a:ext>
                </a:extLst>
              </p:cNvPr>
              <p:cNvSpPr txBox="1"/>
              <p:nvPr/>
            </p:nvSpPr>
            <p:spPr>
              <a:xfrm>
                <a:off x="614027" y="5043431"/>
                <a:ext cx="180337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7" name="yt_shape_10862">
                <a:extLst>
                  <a:ext uri="{FF2B5EF4-FFF2-40B4-BE49-F238E27FC236}">
                    <a16:creationId xmlns:a16="http://schemas.microsoft.com/office/drawing/2014/main" id="{5AB5C99C-1917-31C5-C89C-FE82357CDE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027" y="5043431"/>
                <a:ext cx="1803379" cy="642740"/>
              </a:xfrm>
              <a:prstGeom prst="rect">
                <a:avLst/>
              </a:prstGeom>
              <a:blipFill>
                <a:blip r:embed="rId5"/>
                <a:stretch>
                  <a:fillRect l="-10473" r="-912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BB78EA4-0711-34E8-A84C-3A396C304463}"/>
                  </a:ext>
                </a:extLst>
              </p:cNvPr>
              <p:cNvSpPr txBox="1"/>
              <p:nvPr/>
            </p:nvSpPr>
            <p:spPr>
              <a:xfrm>
                <a:off x="524016" y="1633758"/>
                <a:ext cx="645388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中的结论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仍成立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BB78EA4-0711-34E8-A84C-3A396C304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016" y="1633758"/>
                <a:ext cx="6453886" cy="730136"/>
              </a:xfrm>
              <a:prstGeom prst="rect">
                <a:avLst/>
              </a:prstGeom>
              <a:blipFill>
                <a:blip r:embed="rId6"/>
                <a:stretch>
                  <a:fillRect l="-1511" r="-141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7A4D433-290D-E2DA-4D2B-7B55A7EB9A6B}"/>
              </a:ext>
            </a:extLst>
          </p:cNvPr>
          <p:cNvSpPr txBox="1"/>
          <p:nvPr/>
        </p:nvSpPr>
        <p:spPr>
          <a:xfrm>
            <a:off x="524016" y="2327286"/>
            <a:ext cx="518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8685E8-BBFB-761C-A9A3-F0034E52EDD8}"/>
              </a:ext>
            </a:extLst>
          </p:cNvPr>
          <p:cNvSpPr txBox="1"/>
          <p:nvPr/>
        </p:nvSpPr>
        <p:spPr>
          <a:xfrm>
            <a:off x="524016" y="2869035"/>
            <a:ext cx="3936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68BFE50-99C5-6CD4-9BD6-0CE70F3A7B5C}"/>
                  </a:ext>
                </a:extLst>
              </p:cNvPr>
              <p:cNvSpPr txBox="1"/>
              <p:nvPr/>
            </p:nvSpPr>
            <p:spPr>
              <a:xfrm>
                <a:off x="524016" y="3348338"/>
                <a:ext cx="49854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68BFE50-99C5-6CD4-9BD6-0CE70F3A7B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016" y="3348338"/>
                <a:ext cx="4985448" cy="726326"/>
              </a:xfrm>
              <a:prstGeom prst="rect">
                <a:avLst/>
              </a:prstGeom>
              <a:blipFill>
                <a:blip r:embed="rId7"/>
                <a:stretch>
                  <a:fillRect l="-1956" r="-36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BBFDBB2-7EBC-2819-1637-CF2DB9A4B8A8}"/>
              </a:ext>
            </a:extLst>
          </p:cNvPr>
          <p:cNvSpPr txBox="1"/>
          <p:nvPr/>
        </p:nvSpPr>
        <p:spPr>
          <a:xfrm>
            <a:off x="524016" y="4038019"/>
            <a:ext cx="2350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CA0E83B-B668-0827-F335-BBB66801955E}"/>
              </a:ext>
            </a:extLst>
          </p:cNvPr>
          <p:cNvSpPr txBox="1"/>
          <p:nvPr/>
        </p:nvSpPr>
        <p:spPr>
          <a:xfrm>
            <a:off x="524016" y="4517322"/>
            <a:ext cx="273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6817209-958C-DB1F-5F30-4F5A39AB1E8C}"/>
                  </a:ext>
                </a:extLst>
              </p:cNvPr>
              <p:cNvSpPr txBox="1"/>
              <p:nvPr/>
            </p:nvSpPr>
            <p:spPr>
              <a:xfrm>
                <a:off x="524016" y="4996625"/>
                <a:ext cx="19660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6817209-958C-DB1F-5F30-4F5A39AB1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016" y="4996625"/>
                <a:ext cx="1966024" cy="730136"/>
              </a:xfrm>
              <a:prstGeom prst="rect">
                <a:avLst/>
              </a:prstGeom>
              <a:blipFill>
                <a:blip r:embed="rId8"/>
                <a:stretch>
                  <a:fillRect l="-4969" r="-496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64" name="yt_shape_10864"/>
              <p:cNvSpPr txBox="1"/>
              <p:nvPr/>
            </p:nvSpPr>
            <p:spPr>
              <a:xfrm>
                <a:off x="612043" y="5522734"/>
                <a:ext cx="3308598" cy="11105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中的结论仍成立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64" name="yt_shape_108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43" y="5522734"/>
                <a:ext cx="3308598" cy="1110560"/>
              </a:xfrm>
              <a:prstGeom prst="rect">
                <a:avLst/>
              </a:prstGeom>
              <a:blipFill>
                <a:blip r:embed="rId9"/>
                <a:stretch>
                  <a:fillRect l="-5525" t="-4396" r="-4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7A90575-FC5D-9423-DBCE-93CF24D04AA3}"/>
                  </a:ext>
                </a:extLst>
              </p:cNvPr>
              <p:cNvSpPr txBox="1"/>
              <p:nvPr/>
            </p:nvSpPr>
            <p:spPr>
              <a:xfrm>
                <a:off x="522032" y="5475928"/>
                <a:ext cx="24914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7A90575-FC5D-9423-DBCE-93CF24D04A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32" y="5475928"/>
                <a:ext cx="2491486" cy="769062"/>
              </a:xfrm>
              <a:prstGeom prst="rect">
                <a:avLst/>
              </a:prstGeom>
              <a:blipFill>
                <a:blip r:embed="rId10"/>
                <a:stretch>
                  <a:fillRect l="-3922" r="-39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4DF94541-0D47-517D-CDAC-2FADA5E350A1}"/>
              </a:ext>
            </a:extLst>
          </p:cNvPr>
          <p:cNvSpPr txBox="1"/>
          <p:nvPr/>
        </p:nvSpPr>
        <p:spPr>
          <a:xfrm>
            <a:off x="522032" y="6151378"/>
            <a:ext cx="3456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中的结论仍成立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7" name="yt_shape_1086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62000" indent="-761904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的延长线上任意一点时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c76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之间又具有怎样的数量关系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请直接写出你的猜想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868" name="yt_image_10868" title="H_306.45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485" y="2479675"/>
            <a:ext cx="2183029" cy="189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70" name="yt_shape_10870"/>
              <p:cNvSpPr txBox="1"/>
              <p:nvPr/>
            </p:nvSpPr>
            <p:spPr>
              <a:xfrm>
                <a:off x="540000" y="5953644"/>
                <a:ext cx="4334520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解：猜想：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870" name="yt_shape_10870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53644"/>
                <a:ext cx="4334520" cy="642740"/>
              </a:xfrm>
              <a:prstGeom prst="rect">
                <a:avLst/>
              </a:prstGeom>
              <a:blipFill>
                <a:blip r:embed="rId3"/>
                <a:stretch>
                  <a:fillRect l="-4360" r="-323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CE0AE7-6D38-7E40-DE27-B00D360FD80B}"/>
                  </a:ext>
                </a:extLst>
              </p:cNvPr>
              <p:cNvSpPr txBox="1"/>
              <p:nvPr/>
            </p:nvSpPr>
            <p:spPr>
              <a:xfrm>
                <a:off x="695400" y="4221088"/>
                <a:ext cx="447268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解：猜想：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PR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CE0AE7-6D38-7E40-DE27-B00D360FD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4221088"/>
                <a:ext cx="4472686" cy="730136"/>
              </a:xfrm>
              <a:prstGeom prst="rect">
                <a:avLst/>
              </a:prstGeom>
              <a:blipFill>
                <a:blip r:embed="rId4"/>
                <a:stretch>
                  <a:fillRect l="-2044" r="-218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1148</Words>
  <Application>Microsoft Office PowerPoint</Application>
  <PresentationFormat>宽屏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2024-04-28T01:47:59Z</dcterms:created>
  <dcterms:modified xsi:type="dcterms:W3CDTF">2024-04-28T02:32:25Z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