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1772920"/>
            <a:ext cx="69818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789045"/>
            <a:ext cx="58197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720090" y="972185"/>
            <a:ext cx="6888570" cy="479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772920"/>
            <a:ext cx="24479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4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77692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691640"/>
            <a:ext cx="49206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92445" y="1691640"/>
            <a:ext cx="24396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348865"/>
            <a:ext cx="41249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0545" y="3032760"/>
            <a:ext cx="35877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194810" y="3034665"/>
            <a:ext cx="412686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0545" y="3684905"/>
            <a:ext cx="374713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95775" y="3644900"/>
            <a:ext cx="26022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51815" y="4286250"/>
            <a:ext cx="27952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4286250"/>
            <a:ext cx="27952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23570" y="4934585"/>
            <a:ext cx="22701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893695" y="4963795"/>
            <a:ext cx="64046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20090" y="5589905"/>
            <a:ext cx="27952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95325" y="6205855"/>
            <a:ext cx="499046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1" grpId="0" bldLvl="0" animBg="1"/>
      <p:bldP spid="27" grpId="0" bldLvl="0" animBg="1"/>
      <p:bldP spid="31" grpId="0" bldLvl="0" animBg="1"/>
      <p:bldP spid="36" grpId="0" bldLvl="0" animBg="1"/>
      <p:bldP spid="39" grpId="0" bldLvl="0" animBg="1"/>
      <p:bldP spid="43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76638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1772920"/>
            <a:ext cx="608330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3051175"/>
            <a:ext cx="41433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3860165"/>
            <a:ext cx="894397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10800000" cy="53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670" y="980440"/>
            <a:ext cx="740854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1713230"/>
            <a:ext cx="52946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1325" y="2578100"/>
            <a:ext cx="81635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3288030"/>
            <a:ext cx="645414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4509135"/>
            <a:ext cx="84416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5373370"/>
            <a:ext cx="827341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6215" b="20193"/>
          <a:stretch>
            <a:fillRect/>
          </a:stretch>
        </p:blipFill>
        <p:spPr>
          <a:xfrm>
            <a:off x="9120505" y="2924810"/>
            <a:ext cx="2350135" cy="271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/>
          <p:cNvSpPr/>
          <p:nvPr/>
        </p:nvSpPr>
        <p:spPr bwMode="white">
          <a:xfrm>
            <a:off x="5664200" y="1772920"/>
            <a:ext cx="37674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2853055"/>
            <a:ext cx="24479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7" grpId="0" bldLvl="0" animBg="1"/>
      <p:bldP spid="34" grpId="0" bldLvl="0" animBg="1"/>
      <p:bldP spid="42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295"/>
            <a:ext cx="9953625" cy="355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0" b="52494"/>
          <a:stretch>
            <a:fillRect/>
          </a:stretch>
        </p:blipFill>
        <p:spPr>
          <a:xfrm>
            <a:off x="7680325" y="2924810"/>
            <a:ext cx="405511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2259140"/>
            <a:ext cx="800000" cy="4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0" b="52494"/>
          <a:stretch>
            <a:fillRect/>
          </a:stretch>
        </p:blipFill>
        <p:spPr>
          <a:xfrm>
            <a:off x="3863975" y="2996565"/>
            <a:ext cx="405511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5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3935095" cy="148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649220"/>
            <a:ext cx="480187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3990975"/>
            <a:ext cx="721550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4653280"/>
            <a:ext cx="422656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2439" y="5575373"/>
            <a:ext cx="4013420" cy="30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715" y="6106160"/>
            <a:ext cx="49301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4" grpId="0" bldLvl="0" animBg="1"/>
      <p:bldP spid="29" grpId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9227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9" r="4886" b="17668"/>
          <a:stretch>
            <a:fillRect/>
          </a:stretch>
        </p:blipFill>
        <p:spPr>
          <a:xfrm>
            <a:off x="9264650" y="2204720"/>
            <a:ext cx="2669540" cy="277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653796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2060575"/>
            <a:ext cx="62623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53055"/>
            <a:ext cx="662622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220845"/>
            <a:ext cx="333375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5013325"/>
            <a:ext cx="822388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50177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1964250"/>
            <a:ext cx="2495238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670274"/>
            <a:ext cx="5504761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462165"/>
            <a:ext cx="2466666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995420"/>
            <a:ext cx="249491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8030" y="3995420"/>
            <a:ext cx="27292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2465"/>
            <a:ext cx="10800000" cy="156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551815" y="4864100"/>
            <a:ext cx="25971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76905" y="4758690"/>
            <a:ext cx="250063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35955" y="4742815"/>
            <a:ext cx="367220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5589270"/>
            <a:ext cx="649541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animBg="1"/>
      <p:bldP spid="15" grpId="0" animBg="1"/>
      <p:bldP spid="16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1235"/>
            <a:ext cx="10800000" cy="16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052830"/>
            <a:ext cx="8080375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17290"/>
            <a:ext cx="2447925" cy="3019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