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16" r:id="rId6"/>
    <p:sldId id="307" r:id="rId7"/>
    <p:sldId id="317" r:id="rId8"/>
    <p:sldId id="308" r:id="rId9"/>
    <p:sldId id="310" r:id="rId10"/>
    <p:sldId id="311" r:id="rId11"/>
    <p:sldId id="312" r:id="rId12"/>
    <p:sldId id="314" r:id="rId13"/>
    <p:sldId id="256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0.png"/><Relationship Id="rId7" Type="http://schemas.openxmlformats.org/officeDocument/2006/relationships/image" Target="../media/image39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0.png"/><Relationship Id="rId4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bin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6" name="yt_shape_13266"/>
          <p:cNvSpPr txBox="1"/>
          <p:nvPr/>
        </p:nvSpPr>
        <p:spPr>
          <a:xfrm>
            <a:off x="540000" y="692696"/>
            <a:ext cx="622125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找线段对应的三角形，利用相似证明</a:t>
            </a:r>
          </a:p>
        </p:txBody>
      </p:sp>
      <p:sp>
        <p:nvSpPr>
          <p:cNvPr id="13267" name="yt_shape_13267"/>
          <p:cNvSpPr txBox="1"/>
          <p:nvPr/>
        </p:nvSpPr>
        <p:spPr>
          <a:xfrm>
            <a:off x="540119" y="118213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西安市铁一中月考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的垂直平分线交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85ab2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延长线于点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3268" name="yt_image_13268" title="H_139.0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24392" y="3717032"/>
            <a:ext cx="1790499" cy="1765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69389894" title="H_25.973701">
            <a:extLst>
              <a:ext uri="{FF2B5EF4-FFF2-40B4-BE49-F238E27FC236}">
                <a16:creationId xmlns:a16="http://schemas.microsoft.com/office/drawing/2014/main" id="{4783BE35-7F74-3940-9CB8-89BA2A09FC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744965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270" name="yt_shape_13270"/>
              <p:cNvSpPr txBox="1"/>
              <p:nvPr/>
            </p:nvSpPr>
            <p:spPr>
              <a:xfrm>
                <a:off x="497379" y="1891630"/>
                <a:ext cx="7022756" cy="543206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中点，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13270" name="yt_shape_132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1891630"/>
                <a:ext cx="7022756" cy="5432064"/>
              </a:xfrm>
              <a:prstGeom prst="rect">
                <a:avLst/>
              </a:prstGeom>
              <a:blipFill>
                <a:blip r:embed="rId4"/>
                <a:stretch>
                  <a:fillRect l="-2691" t="-2020" r="-16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AEEA514-3C9E-CC80-91F0-E351C5AEBD50}"/>
              </a:ext>
            </a:extLst>
          </p:cNvPr>
          <p:cNvSpPr txBox="1"/>
          <p:nvPr/>
        </p:nvSpPr>
        <p:spPr>
          <a:xfrm>
            <a:off x="407368" y="1844824"/>
            <a:ext cx="3410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B881A5B-5658-B7B2-2564-B4E86A3B2E38}"/>
              </a:ext>
            </a:extLst>
          </p:cNvPr>
          <p:cNvSpPr txBox="1"/>
          <p:nvPr/>
        </p:nvSpPr>
        <p:spPr>
          <a:xfrm>
            <a:off x="407368" y="2320312"/>
            <a:ext cx="3386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899852B-7C5F-1165-933C-7F1925987672}"/>
              </a:ext>
            </a:extLst>
          </p:cNvPr>
          <p:cNvSpPr txBox="1"/>
          <p:nvPr/>
        </p:nvSpPr>
        <p:spPr>
          <a:xfrm>
            <a:off x="407368" y="2795800"/>
            <a:ext cx="206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0FD6910-D33B-7290-6017-0A44E00D1254}"/>
              </a:ext>
            </a:extLst>
          </p:cNvPr>
          <p:cNvSpPr txBox="1"/>
          <p:nvPr/>
        </p:nvSpPr>
        <p:spPr>
          <a:xfrm>
            <a:off x="407368" y="3271288"/>
            <a:ext cx="3404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B9CD812-EA4B-F5FB-F695-6DC86F5D64D9}"/>
              </a:ext>
            </a:extLst>
          </p:cNvPr>
          <p:cNvSpPr txBox="1"/>
          <p:nvPr/>
        </p:nvSpPr>
        <p:spPr>
          <a:xfrm>
            <a:off x="407368" y="3746776"/>
            <a:ext cx="3061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2AB61C5-5ECD-260B-356C-EB8D989B7B1B}"/>
              </a:ext>
            </a:extLst>
          </p:cNvPr>
          <p:cNvSpPr txBox="1"/>
          <p:nvPr/>
        </p:nvSpPr>
        <p:spPr>
          <a:xfrm>
            <a:off x="407368" y="4222264"/>
            <a:ext cx="2266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5912B82-9C8B-1987-C6F2-D5E648E9D5B9}"/>
              </a:ext>
            </a:extLst>
          </p:cNvPr>
          <p:cNvSpPr txBox="1"/>
          <p:nvPr/>
        </p:nvSpPr>
        <p:spPr>
          <a:xfrm>
            <a:off x="407368" y="4697752"/>
            <a:ext cx="419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中点，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08657E0-55A8-8097-7BF0-55F74CBB0015}"/>
              </a:ext>
            </a:extLst>
          </p:cNvPr>
          <p:cNvSpPr txBox="1"/>
          <p:nvPr/>
        </p:nvSpPr>
        <p:spPr>
          <a:xfrm>
            <a:off x="407368" y="5173240"/>
            <a:ext cx="7134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8FB74BC-7BFE-6CB9-85F3-ABC5686666AF}"/>
              </a:ext>
            </a:extLst>
          </p:cNvPr>
          <p:cNvSpPr txBox="1"/>
          <p:nvPr/>
        </p:nvSpPr>
        <p:spPr>
          <a:xfrm>
            <a:off x="407368" y="5648728"/>
            <a:ext cx="6352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82A37687-61A3-D72F-E5F8-48F02278A4A5}"/>
                  </a:ext>
                </a:extLst>
              </p:cNvPr>
              <p:cNvSpPr txBox="1"/>
              <p:nvPr/>
            </p:nvSpPr>
            <p:spPr>
              <a:xfrm>
                <a:off x="407368" y="6124216"/>
                <a:ext cx="1899158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82A37687-61A3-D72F-E5F8-48F02278A4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6124216"/>
                <a:ext cx="1899158" cy="769379"/>
              </a:xfrm>
              <a:prstGeom prst="rect">
                <a:avLst/>
              </a:prstGeom>
              <a:blipFill>
                <a:blip r:embed="rId5"/>
                <a:stretch>
                  <a:fillRect l="-5145" r="-51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D0DBD56F-C9D7-8598-7CA9-2FA9DC381729}"/>
              </a:ext>
            </a:extLst>
          </p:cNvPr>
          <p:cNvSpPr txBox="1"/>
          <p:nvPr/>
        </p:nvSpPr>
        <p:spPr>
          <a:xfrm>
            <a:off x="2158730" y="6285998"/>
            <a:ext cx="26200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2400" b="0" i="0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5" name="yt_shape_13335"/>
          <p:cNvSpPr txBox="1"/>
          <p:nvPr/>
        </p:nvSpPr>
        <p:spPr>
          <a:xfrm>
            <a:off x="540000" y="900000"/>
            <a:ext cx="499014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找中间比、利用等积式代换</a:t>
            </a:r>
          </a:p>
        </p:txBody>
      </p:sp>
      <p:sp>
        <p:nvSpPr>
          <p:cNvPr id="13336" name="yt_shape_13336"/>
          <p:cNvSpPr txBox="1"/>
          <p:nvPr/>
        </p:nvSpPr>
        <p:spPr>
          <a:xfrm>
            <a:off x="540000" y="1389434"/>
            <a:ext cx="973503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3337" name="yt_image_13337" title="H_88.56">
            <a:extLst>
              <a:ext uri="">
                <a16:creationId xmlns:m="http://schemas.openxmlformats.org/officeDocument/2006/math"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63952" y="2500323"/>
            <a:ext cx="1277584" cy="112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339" name="yt_shape_13339"/>
              <p:cNvSpPr txBox="1"/>
              <p:nvPr/>
            </p:nvSpPr>
            <p:spPr>
              <a:xfrm>
                <a:off x="540000" y="3196353"/>
                <a:ext cx="2912657" cy="34438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3339" name="yt_shape_13339" descr="{&quot;rangeId&quot;:1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96353"/>
                <a:ext cx="2912657" cy="3443828"/>
              </a:xfrm>
              <a:prstGeom prst="rect">
                <a:avLst/>
              </a:prstGeom>
              <a:blipFill>
                <a:blip r:embed="rId3"/>
                <a:stretch>
                  <a:fillRect l="-6499" t="-1416" r="-3145" b="-46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269390075" title="H_25.973701">
            <a:extLst>
              <a:ext uri="{FF2B5EF4-FFF2-40B4-BE49-F238E27FC236}">
                <a16:creationId xmlns:a16="http://schemas.microsoft.com/office/drawing/2014/main" id="{5DDBA4E8-F53D-8C9D-3AF7-24DD50580F7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EE4FC86-C2DD-D39B-0A7E-91038EDC4198}"/>
              </a:ext>
            </a:extLst>
          </p:cNvPr>
          <p:cNvSpPr txBox="1"/>
          <p:nvPr/>
        </p:nvSpPr>
        <p:spPr>
          <a:xfrm>
            <a:off x="449989" y="3149547"/>
            <a:ext cx="29947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CE93C5A-DCD7-D032-983F-F096B3370FAB}"/>
                  </a:ext>
                </a:extLst>
              </p:cNvPr>
              <p:cNvSpPr txBox="1"/>
              <p:nvPr/>
            </p:nvSpPr>
            <p:spPr>
              <a:xfrm>
                <a:off x="449989" y="3625035"/>
                <a:ext cx="1667383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4" name="文本框 3" descr="{'rangeId': 11, 'mathAnswerShape': 1}">
                <a:extLst>
                  <a:ext uri="{FF2B5EF4-FFF2-40B4-BE49-F238E27FC236}">
                    <a16:creationId xmlns:a16="http://schemas.microsoft.com/office/drawing/2014/main" id="{DCE93C5A-DCD7-D032-983F-F096B3370F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25035"/>
                <a:ext cx="1667383" cy="771792"/>
              </a:xfrm>
              <a:prstGeom prst="rect">
                <a:avLst/>
              </a:prstGeom>
              <a:blipFill>
                <a:blip r:embed="rId5"/>
                <a:stretch>
                  <a:fillRect l="-5861" r="-586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173781A3-D668-9B55-E7E2-A55FFC359816}"/>
              </a:ext>
            </a:extLst>
          </p:cNvPr>
          <p:cNvSpPr txBox="1"/>
          <p:nvPr/>
        </p:nvSpPr>
        <p:spPr>
          <a:xfrm>
            <a:off x="449989" y="4303215"/>
            <a:ext cx="2080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57B2E00-AA2F-A7CC-E0BC-BAE7F2A916F7}"/>
                  </a:ext>
                </a:extLst>
              </p:cNvPr>
              <p:cNvSpPr txBox="1"/>
              <p:nvPr/>
            </p:nvSpPr>
            <p:spPr>
              <a:xfrm>
                <a:off x="449989" y="4778703"/>
                <a:ext cx="1659891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6" name="文本框 5" descr="{'rangeId': 11, 'mathAnswerShape': 1}">
                <a:extLst>
                  <a:ext uri="{FF2B5EF4-FFF2-40B4-BE49-F238E27FC236}">
                    <a16:creationId xmlns:a16="http://schemas.microsoft.com/office/drawing/2014/main" id="{357B2E00-AA2F-A7CC-E0BC-BAE7F2A916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78703"/>
                <a:ext cx="1659891" cy="772110"/>
              </a:xfrm>
              <a:prstGeom prst="rect">
                <a:avLst/>
              </a:prstGeom>
              <a:blipFill>
                <a:blip r:embed="rId6"/>
                <a:stretch>
                  <a:fillRect l="-5882" r="-5882" b="-3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9BB9F12-A7FC-154F-9397-00C819E6D6F5}"/>
                  </a:ext>
                </a:extLst>
              </p:cNvPr>
              <p:cNvSpPr txBox="1"/>
              <p:nvPr/>
            </p:nvSpPr>
            <p:spPr>
              <a:xfrm>
                <a:off x="449989" y="5457201"/>
                <a:ext cx="1647317" cy="7721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7" name="文本框 6" descr="{'rangeId': 11, 'mathAnswerShape': 1}">
                <a:extLst>
                  <a:ext uri="{FF2B5EF4-FFF2-40B4-BE49-F238E27FC236}">
                    <a16:creationId xmlns:a16="http://schemas.microsoft.com/office/drawing/2014/main" id="{69BB9F12-A7FC-154F-9397-00C819E6D6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57201"/>
                <a:ext cx="1647317" cy="772109"/>
              </a:xfrm>
              <a:prstGeom prst="rect">
                <a:avLst/>
              </a:prstGeom>
              <a:blipFill>
                <a:blip r:embed="rId7"/>
                <a:stretch>
                  <a:fillRect l="-5926" r="-5926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9C3C55C6-E715-906D-0816-DCD948AE8626}"/>
              </a:ext>
            </a:extLst>
          </p:cNvPr>
          <p:cNvSpPr txBox="1"/>
          <p:nvPr/>
        </p:nvSpPr>
        <p:spPr>
          <a:xfrm>
            <a:off x="449989" y="6135698"/>
            <a:ext cx="30645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1" name="yt_shape_13341"/>
          <p:cNvSpPr txBox="1"/>
          <p:nvPr/>
        </p:nvSpPr>
        <p:spPr>
          <a:xfrm>
            <a:off x="551384" y="76470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的延长线上一点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分别交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3de4"/>
              </a:rPr>
              <a:t> </a:t>
            </a:r>
            <a:b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2400" b="0" i="0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3342" name="yt_image_13342" title="H_89.3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80376" y="3861048"/>
            <a:ext cx="2318990" cy="1134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344" name="yt_shape_13344"/>
              <p:cNvSpPr txBox="1"/>
              <p:nvPr/>
            </p:nvSpPr>
            <p:spPr>
              <a:xfrm>
                <a:off x="551384" y="1717141"/>
                <a:ext cx="5153655" cy="487178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MBA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MDN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MND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AMB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NMD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𝐴𝑀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𝑁𝑀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𝐵𝑀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𝐷𝑀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MDA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MBP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BMP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DMA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𝑀𝑃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𝑀𝐴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𝐵𝑀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𝐷𝑀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𝐴𝑀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𝑀𝑁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𝑀𝑃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𝐴𝑀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13344" name="yt_shape_133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717141"/>
                <a:ext cx="5153655" cy="4871783"/>
              </a:xfrm>
              <a:prstGeom prst="rect">
                <a:avLst/>
              </a:prstGeom>
              <a:blipFill>
                <a:blip r:embed="rId3"/>
                <a:stretch>
                  <a:fillRect l="-3546" t="-1126" r="-1182" b="-2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09FAD1A-1646-E10C-FC71-D9E6E43D5D96}"/>
              </a:ext>
            </a:extLst>
          </p:cNvPr>
          <p:cNvSpPr txBox="1"/>
          <p:nvPr/>
        </p:nvSpPr>
        <p:spPr>
          <a:xfrm>
            <a:off x="461373" y="1670335"/>
            <a:ext cx="29947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02D01F5-1826-F905-8E49-915E548E80E6}"/>
              </a:ext>
            </a:extLst>
          </p:cNvPr>
          <p:cNvSpPr txBox="1"/>
          <p:nvPr/>
        </p:nvSpPr>
        <p:spPr>
          <a:xfrm>
            <a:off x="461373" y="2145823"/>
            <a:ext cx="3197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MBA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MDN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B5B7065-7680-C721-F618-8A07E402310F}"/>
              </a:ext>
            </a:extLst>
          </p:cNvPr>
          <p:cNvSpPr txBox="1"/>
          <p:nvPr/>
        </p:nvSpPr>
        <p:spPr>
          <a:xfrm>
            <a:off x="461373" y="2621311"/>
            <a:ext cx="27407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MND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98661F5-C51D-C731-FF34-A4B59104C36D}"/>
                  </a:ext>
                </a:extLst>
              </p:cNvPr>
              <p:cNvSpPr txBox="1"/>
              <p:nvPr/>
            </p:nvSpPr>
            <p:spPr>
              <a:xfrm>
                <a:off x="461373" y="3096799"/>
                <a:ext cx="4650168" cy="76868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AMB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NMD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𝐴𝑀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𝑁𝑀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𝐵𝑀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𝐷𝑀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98661F5-C51D-C731-FF34-A4B59104C3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3096799"/>
                <a:ext cx="4650168" cy="768681"/>
              </a:xfrm>
              <a:prstGeom prst="rect">
                <a:avLst/>
              </a:prstGeom>
              <a:blipFill>
                <a:blip r:embed="rId4"/>
                <a:stretch>
                  <a:fillRect l="-2097" r="-209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7BB25FB9-6BA5-CA36-B6A5-4A8F6DB092F9}"/>
              </a:ext>
            </a:extLst>
          </p:cNvPr>
          <p:cNvSpPr txBox="1"/>
          <p:nvPr/>
        </p:nvSpPr>
        <p:spPr>
          <a:xfrm>
            <a:off x="461373" y="3771868"/>
            <a:ext cx="2367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FB39849-03F3-7B55-C768-451149822210}"/>
              </a:ext>
            </a:extLst>
          </p:cNvPr>
          <p:cNvSpPr txBox="1"/>
          <p:nvPr/>
        </p:nvSpPr>
        <p:spPr>
          <a:xfrm>
            <a:off x="461373" y="4247356"/>
            <a:ext cx="5283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MBP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34C9AD6-0A70-2694-FCEB-6C86729AD386}"/>
                  </a:ext>
                </a:extLst>
              </p:cNvPr>
              <p:cNvSpPr txBox="1"/>
              <p:nvPr/>
            </p:nvSpPr>
            <p:spPr>
              <a:xfrm>
                <a:off x="461373" y="4722844"/>
                <a:ext cx="4608830" cy="7663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BMP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DMA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𝑀𝑃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𝑀𝐴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𝐵𝑀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𝐷𝑀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34C9AD6-0A70-2694-FCEB-6C86729AD3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4722844"/>
                <a:ext cx="4608830" cy="766331"/>
              </a:xfrm>
              <a:prstGeom prst="rect">
                <a:avLst/>
              </a:prstGeom>
              <a:blipFill>
                <a:blip r:embed="rId5"/>
                <a:stretch>
                  <a:fillRect l="-2116" r="-2116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F9A84D6-CDB6-36D5-8346-407FE6358EE4}"/>
                  </a:ext>
                </a:extLst>
              </p:cNvPr>
              <p:cNvSpPr txBox="1"/>
              <p:nvPr/>
            </p:nvSpPr>
            <p:spPr>
              <a:xfrm>
                <a:off x="461373" y="5395563"/>
                <a:ext cx="1773429" cy="76868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𝐴𝑀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𝑀𝑁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𝑀𝑃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𝐴𝑀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F9A84D6-CDB6-36D5-8346-407FE6358E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5395563"/>
                <a:ext cx="1773429" cy="768680"/>
              </a:xfrm>
              <a:prstGeom prst="rect">
                <a:avLst/>
              </a:prstGeom>
              <a:blipFill>
                <a:blip r:embed="rId6"/>
                <a:stretch>
                  <a:fillRect l="-5498" r="-515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92F45A94-F424-5209-2647-A04EAAD9EFB8}"/>
              </a:ext>
            </a:extLst>
          </p:cNvPr>
          <p:cNvSpPr txBox="1"/>
          <p:nvPr/>
        </p:nvSpPr>
        <p:spPr>
          <a:xfrm>
            <a:off x="461373" y="6070631"/>
            <a:ext cx="2720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2" name="yt_shape_13272"/>
          <p:cNvSpPr txBox="1"/>
          <p:nvPr/>
        </p:nvSpPr>
        <p:spPr>
          <a:xfrm>
            <a:off x="551384" y="91220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5fb4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3273" name="yt_image_13273" title="H_118.7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6360" y="2326753"/>
            <a:ext cx="1756153" cy="150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275" name="yt_shape_13275"/>
              <p:cNvSpPr txBox="1"/>
              <p:nvPr/>
            </p:nvSpPr>
            <p:spPr>
              <a:xfrm>
                <a:off x="497379" y="1779262"/>
                <a:ext cx="3989875" cy="46737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13275" name="yt_shape_132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1779262"/>
                <a:ext cx="3989875" cy="4673715"/>
              </a:xfrm>
              <a:prstGeom prst="rect">
                <a:avLst/>
              </a:prstGeom>
              <a:blipFill>
                <a:blip r:embed="rId3"/>
                <a:stretch>
                  <a:fillRect l="-4740" t="-1173" r="-3670" b="-29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9FCAD3A-1ED7-BDFE-3B3F-6E49CE6A5C5C}"/>
              </a:ext>
            </a:extLst>
          </p:cNvPr>
          <p:cNvSpPr txBox="1"/>
          <p:nvPr/>
        </p:nvSpPr>
        <p:spPr>
          <a:xfrm>
            <a:off x="407368" y="1732456"/>
            <a:ext cx="4131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BAC376C-0CF9-6B3E-2A67-50044D652A8E}"/>
                  </a:ext>
                </a:extLst>
              </p:cNvPr>
              <p:cNvSpPr txBox="1"/>
              <p:nvPr/>
            </p:nvSpPr>
            <p:spPr>
              <a:xfrm>
                <a:off x="407368" y="2207944"/>
                <a:ext cx="1669479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BAC376C-0CF9-6B3E-2A67-50044D652A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2207944"/>
                <a:ext cx="1669479" cy="769062"/>
              </a:xfrm>
              <a:prstGeom prst="rect">
                <a:avLst/>
              </a:prstGeom>
              <a:blipFill>
                <a:blip r:embed="rId4"/>
                <a:stretch>
                  <a:fillRect l="-5839" r="-5839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7F5E5952-0087-294B-953F-8D62D08781F2}"/>
              </a:ext>
            </a:extLst>
          </p:cNvPr>
          <p:cNvSpPr txBox="1"/>
          <p:nvPr/>
        </p:nvSpPr>
        <p:spPr>
          <a:xfrm>
            <a:off x="407368" y="2883394"/>
            <a:ext cx="257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28588C9-D6A6-315E-F2CB-7E4E2FC1B2E0}"/>
              </a:ext>
            </a:extLst>
          </p:cNvPr>
          <p:cNvSpPr txBox="1"/>
          <p:nvPr/>
        </p:nvSpPr>
        <p:spPr>
          <a:xfrm>
            <a:off x="407368" y="3358882"/>
            <a:ext cx="2908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974E4CD-5146-1D70-7F72-71C6FF8195C7}"/>
              </a:ext>
            </a:extLst>
          </p:cNvPr>
          <p:cNvSpPr txBox="1"/>
          <p:nvPr/>
        </p:nvSpPr>
        <p:spPr>
          <a:xfrm>
            <a:off x="407368" y="3834370"/>
            <a:ext cx="2148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EF2CE83-B896-FDA8-85B2-26B281577E04}"/>
              </a:ext>
            </a:extLst>
          </p:cNvPr>
          <p:cNvSpPr txBox="1"/>
          <p:nvPr/>
        </p:nvSpPr>
        <p:spPr>
          <a:xfrm>
            <a:off x="407368" y="4309858"/>
            <a:ext cx="3366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893C8D0-C548-601A-E79F-70AC89A054A3}"/>
              </a:ext>
            </a:extLst>
          </p:cNvPr>
          <p:cNvSpPr txBox="1"/>
          <p:nvPr/>
        </p:nvSpPr>
        <p:spPr>
          <a:xfrm>
            <a:off x="407368" y="4785346"/>
            <a:ext cx="2908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D0FD076-A926-9EA1-98B9-7FB65CF24538}"/>
                  </a:ext>
                </a:extLst>
              </p:cNvPr>
              <p:cNvSpPr txBox="1"/>
              <p:nvPr/>
            </p:nvSpPr>
            <p:spPr>
              <a:xfrm>
                <a:off x="407368" y="5260834"/>
                <a:ext cx="1882204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D0FD076-A926-9EA1-98B9-7FB65CF245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5260834"/>
                <a:ext cx="1882204" cy="769379"/>
              </a:xfrm>
              <a:prstGeom prst="rect">
                <a:avLst/>
              </a:prstGeom>
              <a:blipFill>
                <a:blip r:embed="rId5"/>
                <a:stretch>
                  <a:fillRect l="-5178" r="-4854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F5AF1060-2BE4-B7BB-B466-21A2985D6560}"/>
              </a:ext>
            </a:extLst>
          </p:cNvPr>
          <p:cNvSpPr txBox="1"/>
          <p:nvPr/>
        </p:nvSpPr>
        <p:spPr>
          <a:xfrm>
            <a:off x="407368" y="5936601"/>
            <a:ext cx="306457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7" name="yt_shape_13277"/>
          <p:cNvSpPr txBox="1"/>
          <p:nvPr/>
        </p:nvSpPr>
        <p:spPr>
          <a:xfrm>
            <a:off x="540120" y="172236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f1c8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垂足为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3278" name="yt_image_13278" title="H_86.7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96400" y="3068960"/>
            <a:ext cx="1722153" cy="1101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281" name="yt_shape_13281"/>
              <p:cNvSpPr txBox="1"/>
              <p:nvPr/>
            </p:nvSpPr>
            <p:spPr>
              <a:xfrm>
                <a:off x="540120" y="2631007"/>
                <a:ext cx="4651145" cy="30338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13281" name="yt_shape_132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2631007"/>
                <a:ext cx="4651145" cy="3033844"/>
              </a:xfrm>
              <a:prstGeom prst="rect">
                <a:avLst/>
              </a:prstGeom>
              <a:blipFill>
                <a:blip r:embed="rId3"/>
                <a:stretch>
                  <a:fillRect l="-4063" t="-1811" r="-3014" b="-54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4A5EFE6-E775-5725-6382-0802C5224F13}"/>
              </a:ext>
            </a:extLst>
          </p:cNvPr>
          <p:cNvSpPr txBox="1"/>
          <p:nvPr/>
        </p:nvSpPr>
        <p:spPr>
          <a:xfrm>
            <a:off x="450109" y="3059689"/>
            <a:ext cx="3756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3BCE57E-9D0C-C56B-7C34-2A7EC584857F}"/>
              </a:ext>
            </a:extLst>
          </p:cNvPr>
          <p:cNvSpPr txBox="1"/>
          <p:nvPr/>
        </p:nvSpPr>
        <p:spPr>
          <a:xfrm>
            <a:off x="450109" y="3535177"/>
            <a:ext cx="3564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E8F3335-3E53-60B9-CED4-C148058BFF21}"/>
              </a:ext>
            </a:extLst>
          </p:cNvPr>
          <p:cNvSpPr txBox="1"/>
          <p:nvPr/>
        </p:nvSpPr>
        <p:spPr>
          <a:xfrm>
            <a:off x="450109" y="4010665"/>
            <a:ext cx="257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3EC1EB3-041C-3DA6-22AC-FEC7B4AC8222}"/>
                  </a:ext>
                </a:extLst>
              </p:cNvPr>
              <p:cNvSpPr txBox="1"/>
              <p:nvPr/>
            </p:nvSpPr>
            <p:spPr>
              <a:xfrm>
                <a:off x="450109" y="4486154"/>
                <a:ext cx="4786249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3EC1EB3-041C-3DA6-22AC-FEC7B4AC82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9" y="4486154"/>
                <a:ext cx="4786249" cy="771792"/>
              </a:xfrm>
              <a:prstGeom prst="rect">
                <a:avLst/>
              </a:prstGeom>
              <a:blipFill>
                <a:blip r:embed="rId4"/>
                <a:stretch>
                  <a:fillRect l="-2038" r="-2038" b="-3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30D012ED-C7A8-E8F9-604A-820026D967A7}"/>
              </a:ext>
            </a:extLst>
          </p:cNvPr>
          <p:cNvSpPr txBox="1"/>
          <p:nvPr/>
        </p:nvSpPr>
        <p:spPr>
          <a:xfrm>
            <a:off x="450109" y="5164333"/>
            <a:ext cx="2550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286" name="yt_shape_13286"/>
              <p:cNvSpPr txBox="1"/>
              <p:nvPr/>
            </p:nvSpPr>
            <p:spPr>
              <a:xfrm>
                <a:off x="540000" y="2331983"/>
                <a:ext cx="6354304" cy="25540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𝐶𝐴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286" name="yt_shape_13286" descr="{&quot;rangeId&quot;:2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31983"/>
                <a:ext cx="6354304" cy="2554033"/>
              </a:xfrm>
              <a:prstGeom prst="rect">
                <a:avLst/>
              </a:prstGeom>
              <a:blipFill>
                <a:blip r:embed="rId2"/>
                <a:stretch>
                  <a:fillRect l="-2975" t="-2148" r="-1823" b="-6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E32BEA8-41CB-0AEF-73EE-7C65322BC932}"/>
              </a:ext>
            </a:extLst>
          </p:cNvPr>
          <p:cNvSpPr txBox="1"/>
          <p:nvPr/>
        </p:nvSpPr>
        <p:spPr>
          <a:xfrm>
            <a:off x="449989" y="2760665"/>
            <a:ext cx="6472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126CD90-02F9-4AE1-E785-C2B4B3EE77E3}"/>
              </a:ext>
            </a:extLst>
          </p:cNvPr>
          <p:cNvSpPr txBox="1"/>
          <p:nvPr/>
        </p:nvSpPr>
        <p:spPr>
          <a:xfrm>
            <a:off x="449989" y="3236153"/>
            <a:ext cx="5504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51CF339-C035-C136-9D8C-23FC20AE207E}"/>
                  </a:ext>
                </a:extLst>
              </p:cNvPr>
              <p:cNvSpPr txBox="1"/>
              <p:nvPr/>
            </p:nvSpPr>
            <p:spPr>
              <a:xfrm>
                <a:off x="449989" y="3711641"/>
                <a:ext cx="1879601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𝐶𝐴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0, 'mathAnswerShape': 1}">
                <a:extLst>
                  <a:ext uri="{FF2B5EF4-FFF2-40B4-BE49-F238E27FC236}">
                    <a16:creationId xmlns:a16="http://schemas.microsoft.com/office/drawing/2014/main" id="{951CF339-C035-C136-9D8C-23FC20AE20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11641"/>
                <a:ext cx="1879601" cy="772110"/>
              </a:xfrm>
              <a:prstGeom prst="rect">
                <a:avLst/>
              </a:prstGeom>
              <a:blipFill>
                <a:blip r:embed="rId3"/>
                <a:stretch>
                  <a:fillRect l="-5195" r="-4870" b="-7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BB571A54-492E-7E03-B75D-FF38CC6EB3FD}"/>
              </a:ext>
            </a:extLst>
          </p:cNvPr>
          <p:cNvSpPr txBox="1"/>
          <p:nvPr/>
        </p:nvSpPr>
        <p:spPr>
          <a:xfrm>
            <a:off x="449989" y="4390139"/>
            <a:ext cx="2585149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6" name="yt_image_13278" title="H_86.76">
            <a:extLst>
              <a:ext uri="{FF2B5EF4-FFF2-40B4-BE49-F238E27FC236}">
                <a16:creationId xmlns:a16="http://schemas.microsoft.com/office/drawing/2014/main" id="{8F82FD45-9EF1-735C-0970-0B0B3FC3845E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88288" y="2969777"/>
            <a:ext cx="1722153" cy="1101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89" name="yt_shape_13289"/>
          <p:cNvSpPr txBox="1"/>
          <p:nvPr/>
        </p:nvSpPr>
        <p:spPr>
          <a:xfrm>
            <a:off x="540120" y="91147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太原大同六中月考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55762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3291" name="yt_shape_13291"/>
          <p:cNvSpPr txBox="1"/>
          <p:nvPr/>
        </p:nvSpPr>
        <p:spPr>
          <a:xfrm>
            <a:off x="540000" y="2023272"/>
            <a:ext cx="1957011" cy="126970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050" b="0" i="0" u="none" spc="-7050">
                <a:solidFill>
                  <a:srgbClr val="1EE3CF"/>
                </a:solidFill>
                <a:effectLst/>
                <a:latin typeface="Times New Roman" pitchFamily="70"/>
                <a:ea typeface="宋体" pitchFamily="70"/>
              </a:rPr>
              <a:t> </a:t>
            </a:r>
            <a:r>
              <a:rPr lang="en-US" altLang="zh-CN" sz="7050" b="0" i="0" u="none" spc="13498">
                <a:solidFill>
                  <a:srgbClr val="1EE3CF"/>
                </a:solidFill>
                <a:effectLst/>
                <a:latin typeface="Times New Roman" pitchFamily="70"/>
                <a:ea typeface="宋体" pitchFamily="70"/>
              </a:rPr>
              <a:t> </a:t>
            </a:r>
          </a:p>
        </p:txBody>
      </p:sp>
      <p:pic>
        <p:nvPicPr>
          <p:cNvPr id="13290" name="yt_image_13290" title="H_110.5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66841" y="2194712"/>
            <a:ext cx="1936098" cy="140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93" name="yt_shape_13293"/>
          <p:cNvSpPr txBox="1"/>
          <p:nvPr/>
        </p:nvSpPr>
        <p:spPr>
          <a:xfrm>
            <a:off x="540000" y="3477354"/>
            <a:ext cx="4602222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16892D3-2B83-12C4-F610-43FD1F2EE3F1}"/>
              </a:ext>
            </a:extLst>
          </p:cNvPr>
          <p:cNvSpPr txBox="1"/>
          <p:nvPr/>
        </p:nvSpPr>
        <p:spPr>
          <a:xfrm>
            <a:off x="449989" y="3906036"/>
            <a:ext cx="4737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A7BD5D5-8198-13C5-DFB3-1499DCE8FFFC}"/>
              </a:ext>
            </a:extLst>
          </p:cNvPr>
          <p:cNvSpPr txBox="1"/>
          <p:nvPr/>
        </p:nvSpPr>
        <p:spPr>
          <a:xfrm>
            <a:off x="449989" y="4381524"/>
            <a:ext cx="2908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1719494-ADC0-0129-4009-2AF25E54D245}"/>
              </a:ext>
            </a:extLst>
          </p:cNvPr>
          <p:cNvSpPr txBox="1"/>
          <p:nvPr/>
        </p:nvSpPr>
        <p:spPr>
          <a:xfrm>
            <a:off x="449989" y="4857012"/>
            <a:ext cx="2266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EBE222-5159-5ACB-2F29-75975C7F655C}"/>
              </a:ext>
            </a:extLst>
          </p:cNvPr>
          <p:cNvSpPr txBox="1"/>
          <p:nvPr/>
        </p:nvSpPr>
        <p:spPr>
          <a:xfrm>
            <a:off x="449989" y="5332500"/>
            <a:ext cx="2908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297" name="yt_shape_13297"/>
              <p:cNvSpPr txBox="1"/>
              <p:nvPr/>
            </p:nvSpPr>
            <p:spPr>
              <a:xfrm>
                <a:off x="540000" y="2231186"/>
                <a:ext cx="4861908" cy="27556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297" name="yt_shape_13297" descr="{&quot;rangeId&quot;:1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31186"/>
                <a:ext cx="4861908" cy="2755626"/>
              </a:xfrm>
              <a:prstGeom prst="rect">
                <a:avLst/>
              </a:prstGeom>
              <a:blipFill>
                <a:blip r:embed="rId2"/>
                <a:stretch>
                  <a:fillRect l="-3890" t="-1770" r="-1380" b="-61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C34F887-E29D-BA01-5A22-83685F06C50D}"/>
              </a:ext>
            </a:extLst>
          </p:cNvPr>
          <p:cNvSpPr txBox="1"/>
          <p:nvPr/>
        </p:nvSpPr>
        <p:spPr>
          <a:xfrm>
            <a:off x="449989" y="2184380"/>
            <a:ext cx="3823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2F1AA51-6F5F-0D15-1F86-E66C6868D7BD}"/>
                  </a:ext>
                </a:extLst>
              </p:cNvPr>
              <p:cNvSpPr txBox="1"/>
              <p:nvPr/>
            </p:nvSpPr>
            <p:spPr>
              <a:xfrm>
                <a:off x="449989" y="2659868"/>
                <a:ext cx="1897698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6, 'mathAnswerShape': 1}">
                <a:extLst>
                  <a:ext uri="{FF2B5EF4-FFF2-40B4-BE49-F238E27FC236}">
                    <a16:creationId xmlns:a16="http://schemas.microsoft.com/office/drawing/2014/main" id="{C2F1AA51-6F5F-0D15-1F86-E66C6868D7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59868"/>
                <a:ext cx="1897698" cy="769062"/>
              </a:xfrm>
              <a:prstGeom prst="rect">
                <a:avLst/>
              </a:prstGeom>
              <a:blipFill>
                <a:blip r:embed="rId3"/>
                <a:stretch>
                  <a:fillRect l="-5145" r="-5145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F3616CB6-67B7-E067-79E4-F311B018E28F}"/>
              </a:ext>
            </a:extLst>
          </p:cNvPr>
          <p:cNvSpPr txBox="1"/>
          <p:nvPr/>
        </p:nvSpPr>
        <p:spPr>
          <a:xfrm>
            <a:off x="449989" y="3335319"/>
            <a:ext cx="4994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404FD2E-BD36-1F8C-3F7B-DABC86C4DC0D}"/>
                  </a:ext>
                </a:extLst>
              </p:cNvPr>
              <p:cNvSpPr txBox="1"/>
              <p:nvPr/>
            </p:nvSpPr>
            <p:spPr>
              <a:xfrm>
                <a:off x="449989" y="3810806"/>
                <a:ext cx="1899730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6, 'mathAnswerShape': 1}">
                <a:extLst>
                  <a:ext uri="{FF2B5EF4-FFF2-40B4-BE49-F238E27FC236}">
                    <a16:creationId xmlns:a16="http://schemas.microsoft.com/office/drawing/2014/main" id="{1404FD2E-BD36-1F8C-3F7B-DABC86C4DC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10806"/>
                <a:ext cx="1899730" cy="771792"/>
              </a:xfrm>
              <a:prstGeom prst="rect">
                <a:avLst/>
              </a:prstGeom>
              <a:blipFill>
                <a:blip r:embed="rId4"/>
                <a:stretch>
                  <a:fillRect l="-5145" r="-5145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8DE5FC66-EA2D-8759-AC1B-8CFB54295EDB}"/>
              </a:ext>
            </a:extLst>
          </p:cNvPr>
          <p:cNvSpPr txBox="1"/>
          <p:nvPr/>
        </p:nvSpPr>
        <p:spPr>
          <a:xfrm>
            <a:off x="449989" y="4488986"/>
            <a:ext cx="3099499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3293">
            <a:extLst>
              <a:ext uri="{FF2B5EF4-FFF2-40B4-BE49-F238E27FC236}">
                <a16:creationId xmlns:a16="http://schemas.microsoft.com/office/drawing/2014/main" id="{D05888A0-54E8-611B-679D-AD2A61C937EB}"/>
              </a:ext>
            </a:extLst>
          </p:cNvPr>
          <p:cNvSpPr txBox="1"/>
          <p:nvPr/>
        </p:nvSpPr>
        <p:spPr>
          <a:xfrm>
            <a:off x="449989" y="1680094"/>
            <a:ext cx="4602222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8" name="yt_image_13290" title="H_110.52">
            <a:extLst>
              <a:ext uri="{FF2B5EF4-FFF2-40B4-BE49-F238E27FC236}">
                <a16:creationId xmlns:a16="http://schemas.microsoft.com/office/drawing/2014/main" id="{50546EE5-A975-CB69-DF11-1F94A669AB69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72264" y="2407202"/>
            <a:ext cx="1936098" cy="140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3" name="yt_shape_13303"/>
          <p:cNvSpPr txBox="1"/>
          <p:nvPr/>
        </p:nvSpPr>
        <p:spPr>
          <a:xfrm>
            <a:off x="551264" y="923342"/>
            <a:ext cx="345126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利用等线段代换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304" name="yt_shape_13304"/>
              <p:cNvSpPr txBox="1"/>
              <p:nvPr/>
            </p:nvSpPr>
            <p:spPr>
              <a:xfrm>
                <a:off x="551384" y="1412776"/>
                <a:ext cx="11492915" cy="11228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在四边形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交于点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b65b8"/>
                  </a:rPr>
                  <a:t>求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304" name="yt_shape_133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412776"/>
                <a:ext cx="11492915" cy="1122871"/>
              </a:xfrm>
              <a:prstGeom prst="rect">
                <a:avLst/>
              </a:prstGeom>
              <a:blipFill>
                <a:blip r:embed="rId2"/>
                <a:stretch>
                  <a:fillRect l="-1591" t="-489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306" name="yt_image_13306" title="H_90.72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08368" y="3429000"/>
            <a:ext cx="1952092" cy="1152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69389985" title="H_25.973701">
            <a:extLst>
              <a:ext uri="{FF2B5EF4-FFF2-40B4-BE49-F238E27FC236}">
                <a16:creationId xmlns:a16="http://schemas.microsoft.com/office/drawing/2014/main" id="{0EE3FCA6-5C4A-256D-0123-272A6EE5DFE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264" y="975611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308" name="yt_shape_13308"/>
              <p:cNvSpPr txBox="1"/>
              <p:nvPr/>
            </p:nvSpPr>
            <p:spPr>
              <a:xfrm>
                <a:off x="479376" y="2522029"/>
                <a:ext cx="5902257" cy="42055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308" name="yt_shape_133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522029"/>
                <a:ext cx="5902257" cy="4205575"/>
              </a:xfrm>
              <a:prstGeom prst="rect">
                <a:avLst/>
              </a:prstGeom>
              <a:blipFill>
                <a:blip r:embed="rId5"/>
                <a:stretch>
                  <a:fillRect l="-3202" t="-1304" r="-930" b="-14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7914434-093A-1C9D-5FFA-C5B2A23E2BD5}"/>
              </a:ext>
            </a:extLst>
          </p:cNvPr>
          <p:cNvSpPr txBox="1"/>
          <p:nvPr/>
        </p:nvSpPr>
        <p:spPr>
          <a:xfrm>
            <a:off x="389365" y="2475223"/>
            <a:ext cx="2977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499E585-7635-985C-A7B8-6BACEC6A8F3F}"/>
              </a:ext>
            </a:extLst>
          </p:cNvPr>
          <p:cNvSpPr txBox="1"/>
          <p:nvPr/>
        </p:nvSpPr>
        <p:spPr>
          <a:xfrm>
            <a:off x="389365" y="2950711"/>
            <a:ext cx="2891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4B765F7-0EC1-0C02-B3BD-CB424D08C682}"/>
              </a:ext>
            </a:extLst>
          </p:cNvPr>
          <p:cNvSpPr txBox="1"/>
          <p:nvPr/>
        </p:nvSpPr>
        <p:spPr>
          <a:xfrm>
            <a:off x="389365" y="3426199"/>
            <a:ext cx="3061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6846D60-36A4-7248-2A59-1078F76363CE}"/>
              </a:ext>
            </a:extLst>
          </p:cNvPr>
          <p:cNvSpPr txBox="1"/>
          <p:nvPr/>
        </p:nvSpPr>
        <p:spPr>
          <a:xfrm>
            <a:off x="389365" y="3901687"/>
            <a:ext cx="2874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04D8A9C-311A-CBE7-CDA8-68D72BEFE202}"/>
              </a:ext>
            </a:extLst>
          </p:cNvPr>
          <p:cNvSpPr txBox="1"/>
          <p:nvPr/>
        </p:nvSpPr>
        <p:spPr>
          <a:xfrm>
            <a:off x="389365" y="4377175"/>
            <a:ext cx="6025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F9EDAF0-1743-5090-52B1-72050E2BC386}"/>
                  </a:ext>
                </a:extLst>
              </p:cNvPr>
              <p:cNvSpPr txBox="1"/>
              <p:nvPr/>
            </p:nvSpPr>
            <p:spPr>
              <a:xfrm>
                <a:off x="389365" y="4852663"/>
                <a:ext cx="1665225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F9EDAF0-1743-5090-52B1-72050E2BC3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4852663"/>
                <a:ext cx="1665225" cy="769062"/>
              </a:xfrm>
              <a:prstGeom prst="rect">
                <a:avLst/>
              </a:prstGeom>
              <a:blipFill>
                <a:blip r:embed="rId6"/>
                <a:stretch>
                  <a:fillRect l="-5861" r="-586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E13C9738-34F7-3D05-F95E-10E0CC920CB1}"/>
              </a:ext>
            </a:extLst>
          </p:cNvPr>
          <p:cNvSpPr txBox="1"/>
          <p:nvPr/>
        </p:nvSpPr>
        <p:spPr>
          <a:xfrm>
            <a:off x="389365" y="5528113"/>
            <a:ext cx="2367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AB0433DC-D103-3667-8731-C0CE909F702B}"/>
                  </a:ext>
                </a:extLst>
              </p:cNvPr>
              <p:cNvSpPr txBox="1"/>
              <p:nvPr/>
            </p:nvSpPr>
            <p:spPr>
              <a:xfrm>
                <a:off x="389365" y="6003601"/>
                <a:ext cx="1672591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AB0433DC-D103-3667-8731-C0CE909F70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6003601"/>
                <a:ext cx="1672591" cy="730136"/>
              </a:xfrm>
              <a:prstGeom prst="rect">
                <a:avLst/>
              </a:prstGeom>
              <a:blipFill>
                <a:blip r:embed="rId7"/>
                <a:stretch>
                  <a:fillRect l="-5839" r="-5839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0" name="yt_shape_13310"/>
          <p:cNvSpPr txBox="1"/>
          <p:nvPr/>
        </p:nvSpPr>
        <p:spPr>
          <a:xfrm>
            <a:off x="551384" y="76470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的垂直平分线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4383a"/>
              </a:rPr>
              <a:t> </a:t>
            </a:r>
            <a:b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3311" name="yt_image_13311" title="H_387.4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90267" y="1548998"/>
            <a:ext cx="2027608" cy="2131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3" name="yt_shape_13313"/>
          <p:cNvSpPr txBox="1"/>
          <p:nvPr/>
        </p:nvSpPr>
        <p:spPr>
          <a:xfrm>
            <a:off x="551384" y="1466472"/>
            <a:ext cx="21640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证明：连接</a:t>
            </a:r>
            <a:r>
              <a:rPr lang="en-US" altLang="zh-CN" sz="15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3314" name="yt_image_13314" title="H_105.3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75898" y="3679949"/>
            <a:ext cx="1720868" cy="133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7" name="yt_shape_13317"/>
          <p:cNvSpPr txBox="1"/>
          <p:nvPr/>
        </p:nvSpPr>
        <p:spPr>
          <a:xfrm>
            <a:off x="551384" y="1819622"/>
            <a:ext cx="6133089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垂直平分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587CD4E-3122-DCAB-BAF8-A924C0939BEC}"/>
              </a:ext>
            </a:extLst>
          </p:cNvPr>
          <p:cNvSpPr txBox="1"/>
          <p:nvPr/>
        </p:nvSpPr>
        <p:spPr>
          <a:xfrm>
            <a:off x="461373" y="1772816"/>
            <a:ext cx="2977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垂直平分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4BBAB28-3588-6E51-E0E4-2436A13E9C25}"/>
              </a:ext>
            </a:extLst>
          </p:cNvPr>
          <p:cNvSpPr txBox="1"/>
          <p:nvPr/>
        </p:nvSpPr>
        <p:spPr>
          <a:xfrm>
            <a:off x="461373" y="2248304"/>
            <a:ext cx="4656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A0AF559-7AA1-95DA-083C-CCFFCE309DA2}"/>
              </a:ext>
            </a:extLst>
          </p:cNvPr>
          <p:cNvSpPr txBox="1"/>
          <p:nvPr/>
        </p:nvSpPr>
        <p:spPr>
          <a:xfrm>
            <a:off x="461373" y="2723792"/>
            <a:ext cx="2875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B955487-0153-7829-7FA2-A0DC46102081}"/>
              </a:ext>
            </a:extLst>
          </p:cNvPr>
          <p:cNvSpPr txBox="1"/>
          <p:nvPr/>
        </p:nvSpPr>
        <p:spPr>
          <a:xfrm>
            <a:off x="461373" y="3068960"/>
            <a:ext cx="3096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8DC0CBA-97E0-8CD5-7CB5-AA254D6584BE}"/>
              </a:ext>
            </a:extLst>
          </p:cNvPr>
          <p:cNvSpPr txBox="1"/>
          <p:nvPr/>
        </p:nvSpPr>
        <p:spPr>
          <a:xfrm>
            <a:off x="461373" y="3442696"/>
            <a:ext cx="4469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DECAFD0-6F1B-DC48-ECCF-FA308CA3B0F6}"/>
              </a:ext>
            </a:extLst>
          </p:cNvPr>
          <p:cNvSpPr txBox="1"/>
          <p:nvPr/>
        </p:nvSpPr>
        <p:spPr>
          <a:xfrm>
            <a:off x="461373" y="3772992"/>
            <a:ext cx="4036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EF33A21-CCB1-B2C7-2AD4-26964A6ECF5A}"/>
              </a:ext>
            </a:extLst>
          </p:cNvPr>
          <p:cNvSpPr txBox="1"/>
          <p:nvPr/>
        </p:nvSpPr>
        <p:spPr>
          <a:xfrm>
            <a:off x="461373" y="4131856"/>
            <a:ext cx="3026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58DD36D-ABED-A7A8-3C11-BDFEECDD161A}"/>
              </a:ext>
            </a:extLst>
          </p:cNvPr>
          <p:cNvSpPr txBox="1"/>
          <p:nvPr/>
        </p:nvSpPr>
        <p:spPr>
          <a:xfrm>
            <a:off x="461373" y="4519288"/>
            <a:ext cx="62538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325" name="yt_shape_13325"/>
              <p:cNvSpPr txBox="1"/>
              <p:nvPr/>
            </p:nvSpPr>
            <p:spPr>
              <a:xfrm>
                <a:off x="551384" y="4857302"/>
                <a:ext cx="4235070" cy="15906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13325" name="yt_shape_133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4857302"/>
                <a:ext cx="4235070" cy="1590692"/>
              </a:xfrm>
              <a:prstGeom prst="rect">
                <a:avLst/>
              </a:prstGeom>
              <a:blipFill>
                <a:blip r:embed="rId4"/>
                <a:stretch>
                  <a:fillRect l="-4317" r="-3453" b="-107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5946B69-535B-7ACF-ABAA-A7A8F32C9327}"/>
                  </a:ext>
                </a:extLst>
              </p:cNvPr>
              <p:cNvSpPr txBox="1"/>
              <p:nvPr/>
            </p:nvSpPr>
            <p:spPr>
              <a:xfrm>
                <a:off x="461373" y="4810496"/>
                <a:ext cx="4374197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5946B69-535B-7ACF-ABAA-A7A8F32C93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4810496"/>
                <a:ext cx="4374197" cy="769062"/>
              </a:xfrm>
              <a:prstGeom prst="rect">
                <a:avLst/>
              </a:prstGeom>
              <a:blipFill>
                <a:blip r:embed="rId5"/>
                <a:stretch>
                  <a:fillRect l="-2232" r="-223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CA5389DC-AD03-8F9D-1D77-2859D531E7E1}"/>
              </a:ext>
            </a:extLst>
          </p:cNvPr>
          <p:cNvSpPr txBox="1"/>
          <p:nvPr/>
        </p:nvSpPr>
        <p:spPr>
          <a:xfrm>
            <a:off x="461373" y="5485946"/>
            <a:ext cx="206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B13DEAE-1A5B-A94A-F9B8-ABF81906F574}"/>
              </a:ext>
            </a:extLst>
          </p:cNvPr>
          <p:cNvSpPr txBox="1"/>
          <p:nvPr/>
        </p:nvSpPr>
        <p:spPr>
          <a:xfrm>
            <a:off x="461373" y="5961434"/>
            <a:ext cx="255022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3" grpId="0" build="allAtOnce"/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329" name="yt_shape_13329"/>
              <p:cNvSpPr txBox="1"/>
              <p:nvPr/>
            </p:nvSpPr>
            <p:spPr>
              <a:xfrm>
                <a:off x="551384" y="692696"/>
                <a:ext cx="11492915" cy="112575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f170f"/>
                  </a:rPr>
                  <a:t> </a:t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的延长线交于点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329" name="yt_shape_133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692696"/>
                <a:ext cx="11492915" cy="1125757"/>
              </a:xfrm>
              <a:prstGeom prst="rect">
                <a:avLst/>
              </a:prstGeom>
              <a:blipFill>
                <a:blip r:embed="rId2"/>
                <a:stretch>
                  <a:fillRect l="-1591" t="-103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331" name="yt_image_13331" title="H_111.8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92344" y="3498074"/>
            <a:ext cx="2183034" cy="142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333" name="yt_shape_13333"/>
              <p:cNvSpPr txBox="1"/>
              <p:nvPr/>
            </p:nvSpPr>
            <p:spPr>
              <a:xfrm>
                <a:off x="551384" y="1196752"/>
                <a:ext cx="5717912" cy="53932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中点，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为公共角，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>
                  <a:lnSpc>
                    <a:spcPct val="110000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den>
                    </m:f>
                  </m:oMath>
                </a14:m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/>
              </a:p>
            </p:txBody>
          </p:sp>
        </mc:Choice>
        <mc:Fallback>
          <p:sp>
            <p:nvSpPr>
              <p:cNvPr id="13333" name="yt_shape_133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196752"/>
                <a:ext cx="5717912" cy="5393208"/>
              </a:xfrm>
              <a:prstGeom prst="rect">
                <a:avLst/>
              </a:prstGeom>
              <a:blipFill>
                <a:blip r:embed="rId4"/>
                <a:stretch>
                  <a:fillRect l="-3198" t="-1921" r="-1066" b="-10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0DA2381-F5E9-BFB5-9C2C-6259C6014031}"/>
              </a:ext>
            </a:extLst>
          </p:cNvPr>
          <p:cNvSpPr txBox="1"/>
          <p:nvPr/>
        </p:nvSpPr>
        <p:spPr>
          <a:xfrm>
            <a:off x="461373" y="1412306"/>
            <a:ext cx="3410648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77811F0-0732-BB57-A951-C3596A7733D0}"/>
              </a:ext>
            </a:extLst>
          </p:cNvPr>
          <p:cNvSpPr txBox="1"/>
          <p:nvPr/>
        </p:nvSpPr>
        <p:spPr>
          <a:xfrm>
            <a:off x="508998" y="1696298"/>
            <a:ext cx="1727898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9C56545-0415-10A0-36B1-9893C9782FE2}"/>
              </a:ext>
            </a:extLst>
          </p:cNvPr>
          <p:cNvSpPr txBox="1"/>
          <p:nvPr/>
        </p:nvSpPr>
        <p:spPr>
          <a:xfrm>
            <a:off x="461373" y="1954618"/>
            <a:ext cx="5318823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A79FD3F-53C2-3521-BF79-C0AF8BB5BE60}"/>
              </a:ext>
            </a:extLst>
          </p:cNvPr>
          <p:cNvSpPr txBox="1"/>
          <p:nvPr/>
        </p:nvSpPr>
        <p:spPr>
          <a:xfrm>
            <a:off x="461373" y="2356954"/>
            <a:ext cx="5436298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B4CA9B9-8E94-17D3-24B0-10DDFB337AAB}"/>
                  </a:ext>
                </a:extLst>
              </p:cNvPr>
              <p:cNvSpPr txBox="1"/>
              <p:nvPr/>
            </p:nvSpPr>
            <p:spPr>
              <a:xfrm>
                <a:off x="461373" y="2759290"/>
                <a:ext cx="3385820" cy="6677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B4CA9B9-8E94-17D3-24B0-10DDFB337A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2759290"/>
                <a:ext cx="3385820" cy="667716"/>
              </a:xfrm>
              <a:prstGeom prst="rect">
                <a:avLst/>
              </a:prstGeom>
              <a:blipFill>
                <a:blip r:embed="rId5"/>
                <a:stretch>
                  <a:fillRect l="-2883" r="-2883" b="-91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C859FC42-2414-B615-E1CF-A58848D3949A}"/>
              </a:ext>
            </a:extLst>
          </p:cNvPr>
          <p:cNvSpPr txBox="1"/>
          <p:nvPr/>
        </p:nvSpPr>
        <p:spPr>
          <a:xfrm>
            <a:off x="461373" y="3333394"/>
            <a:ext cx="277406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14A7DDB-9300-FF5F-66BA-3CB3975ECB91}"/>
              </a:ext>
            </a:extLst>
          </p:cNvPr>
          <p:cNvSpPr txBox="1"/>
          <p:nvPr/>
        </p:nvSpPr>
        <p:spPr>
          <a:xfrm>
            <a:off x="461373" y="3735730"/>
            <a:ext cx="2851849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789439D-4817-7696-0FCA-1CFBC8B689CE}"/>
              </a:ext>
            </a:extLst>
          </p:cNvPr>
          <p:cNvSpPr txBox="1"/>
          <p:nvPr/>
        </p:nvSpPr>
        <p:spPr>
          <a:xfrm>
            <a:off x="461373" y="4138066"/>
            <a:ext cx="252006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065F2AE-BB1A-55CD-981F-53B162F53FE2}"/>
              </a:ext>
            </a:extLst>
          </p:cNvPr>
          <p:cNvSpPr txBox="1"/>
          <p:nvPr/>
        </p:nvSpPr>
        <p:spPr>
          <a:xfrm>
            <a:off x="461373" y="4540402"/>
            <a:ext cx="5842698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3E2C641-3433-FD85-2D5B-18BB6789BCAB}"/>
              </a:ext>
            </a:extLst>
          </p:cNvPr>
          <p:cNvSpPr txBox="1"/>
          <p:nvPr/>
        </p:nvSpPr>
        <p:spPr>
          <a:xfrm>
            <a:off x="461373" y="4942738"/>
            <a:ext cx="566331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为公共角，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86EA3415-91D4-3435-75E1-9D501FCC17C0}"/>
                  </a:ext>
                </a:extLst>
              </p:cNvPr>
              <p:cNvSpPr txBox="1"/>
              <p:nvPr/>
            </p:nvSpPr>
            <p:spPr>
              <a:xfrm>
                <a:off x="461373" y="5345074"/>
                <a:ext cx="1677416" cy="6654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86EA3415-91D4-3435-75E1-9D501FCC17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5345074"/>
                <a:ext cx="1677416" cy="665429"/>
              </a:xfrm>
              <a:prstGeom prst="rect">
                <a:avLst/>
              </a:prstGeom>
              <a:blipFill>
                <a:blip r:embed="rId6"/>
                <a:stretch>
                  <a:fillRect l="-5818" r="-5818" b="-82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C1E7863A-F93E-C722-5488-91026E7CDDEE}"/>
                  </a:ext>
                </a:extLst>
              </p:cNvPr>
              <p:cNvSpPr txBox="1"/>
              <p:nvPr/>
            </p:nvSpPr>
            <p:spPr>
              <a:xfrm>
                <a:off x="461373" y="5916891"/>
                <a:ext cx="1657985" cy="6677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C1E7863A-F93E-C722-5488-91026E7CDD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5916891"/>
                <a:ext cx="1657985" cy="667716"/>
              </a:xfrm>
              <a:prstGeom prst="rect">
                <a:avLst/>
              </a:prstGeom>
              <a:blipFill>
                <a:blip r:embed="rId7"/>
                <a:stretch>
                  <a:fillRect l="-5882" r="-5515" b="-91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1882</Words>
  <Application>Microsoft Office PowerPoint</Application>
  <PresentationFormat>宽屏</PresentationFormat>
  <Paragraphs>192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2024-04-28T01:47:59Z</dcterms:created>
  <dcterms:modified xsi:type="dcterms:W3CDTF">2024-04-28T04:13:08Z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