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3042920"/>
            <a:ext cx="11826875" cy="7721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252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66945" y="2343785"/>
            <a:ext cx="83121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7938" y="3751893"/>
            <a:ext cx="430874" cy="323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82115" y="5923443"/>
            <a:ext cx="276990" cy="315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32400" y="5516880"/>
            <a:ext cx="1285875" cy="107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93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772920"/>
            <a:ext cx="4723130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9425" y="2564765"/>
            <a:ext cx="5668010" cy="85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1815" y="3429000"/>
            <a:ext cx="791591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9425" y="4293235"/>
            <a:ext cx="5309870" cy="1210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51815" y="5589270"/>
            <a:ext cx="4315460" cy="1102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  <p:bldP spid="21" grpId="0" bldLvl="0" animBg="1"/>
      <p:bldP spid="3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18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905" y="2708910"/>
            <a:ext cx="595566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15415" y="3340735"/>
            <a:ext cx="841057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487805" y="4149090"/>
            <a:ext cx="6090285" cy="130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415415" y="5648325"/>
            <a:ext cx="7247255" cy="111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2" grpId="0" bldLvl="0" animBg="1"/>
      <p:bldP spid="3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3164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916430"/>
            <a:ext cx="4900295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1815" y="2686050"/>
            <a:ext cx="901446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815" y="3500755"/>
            <a:ext cx="546417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2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8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97680" y="2643505"/>
            <a:ext cx="95885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72380" y="5259273"/>
            <a:ext cx="342857" cy="39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91505" y="5039360"/>
            <a:ext cx="143319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29523" y="2012122"/>
            <a:ext cx="323809" cy="400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48330" y="2661285"/>
            <a:ext cx="78486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43809" y="2841736"/>
            <a:ext cx="342857" cy="400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53333" y="2841736"/>
            <a:ext cx="342857" cy="400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00952" y="2832197"/>
            <a:ext cx="1076190" cy="42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24761" y="3595355"/>
            <a:ext cx="761904" cy="46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20000" y="4453907"/>
            <a:ext cx="323809" cy="400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18070" y="4279265"/>
            <a:ext cx="1275715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29523" y="5264763"/>
            <a:ext cx="209523" cy="381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15238" y="5264763"/>
            <a:ext cx="771428" cy="391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34340" y="1772920"/>
            <a:ext cx="9160510" cy="1284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79425" y="3140710"/>
            <a:ext cx="8033385" cy="1310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551815" y="4509135"/>
            <a:ext cx="5951855" cy="165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4" grpId="0" bldLvl="0" animBg="1"/>
      <p:bldP spid="3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1815" y="1988820"/>
            <a:ext cx="7586980" cy="1182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3284855"/>
            <a:ext cx="10508615" cy="1099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23570" y="4364990"/>
            <a:ext cx="7613650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25145" y="5156835"/>
            <a:ext cx="7613650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36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980255"/>
            <a:ext cx="10800000" cy="380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1772920"/>
            <a:ext cx="1020762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9425" y="2636520"/>
            <a:ext cx="382905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68165" y="2636520"/>
            <a:ext cx="361442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3489800"/>
            <a:ext cx="2914285" cy="371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4233696"/>
            <a:ext cx="3323809" cy="40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3" grpId="0" bldLvl="0" animBg="1"/>
      <p:bldP spid="17" grpId="0" animBg="1"/>
      <p:bldP spid="1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2024-04-27T12:40:20Z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