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943225"/>
            <a:ext cx="60769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38799"/>
            <a:ext cx="3790476" cy="4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4065" y="1052830"/>
            <a:ext cx="492188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204720"/>
            <a:ext cx="25330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5310" y="3474720"/>
            <a:ext cx="614553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4796790"/>
            <a:ext cx="357251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75310" y="5732780"/>
            <a:ext cx="705993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4055" y="2204720"/>
            <a:ext cx="408686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392035" y="2063115"/>
            <a:ext cx="281940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bldLvl="0" animBg="1"/>
      <p:bldP spid="15" grpId="0" bldLvl="0" animBg="1"/>
      <p:bldP spid="20" grpId="0" bldLvl="0" animBg="1"/>
      <p:bldP spid="31" grpId="0" bldLvl="0" animBg="1"/>
      <p:bldP spid="34" grpId="0" bldLvl="0" animBg="1"/>
      <p:bldP spid="2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69827"/>
            <a:ext cx="371427" cy="41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318895"/>
            <a:ext cx="9128125" cy="410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2996565"/>
            <a:ext cx="71056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0" r="40660"/>
          <a:stretch>
            <a:fillRect/>
          </a:stretch>
        </p:blipFill>
        <p:spPr>
          <a:xfrm>
            <a:off x="9120505" y="1916430"/>
            <a:ext cx="255460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4241087"/>
            <a:ext cx="895238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756100"/>
            <a:ext cx="9239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804" y="5961312"/>
            <a:ext cx="757703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09"/>
          <a:stretch>
            <a:fillRect/>
          </a:stretch>
        </p:blipFill>
        <p:spPr>
          <a:xfrm>
            <a:off x="9527540" y="1700530"/>
            <a:ext cx="2255520" cy="365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800000" cy="474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96" b="47345"/>
          <a:stretch>
            <a:fillRect/>
          </a:stretch>
        </p:blipFill>
        <p:spPr>
          <a:xfrm>
            <a:off x="8328660" y="4436745"/>
            <a:ext cx="3331210" cy="242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377950"/>
            <a:ext cx="8507095" cy="511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3105"/>
            <a:ext cx="8507095" cy="66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847090"/>
            <a:ext cx="31343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412875"/>
            <a:ext cx="38233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2132965"/>
            <a:ext cx="49161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886075"/>
            <a:ext cx="330200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051935"/>
            <a:ext cx="406590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689475" y="4077335"/>
            <a:ext cx="306514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5157470"/>
            <a:ext cx="23177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5866765"/>
            <a:ext cx="68459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9" grpId="0" bldLvl="0" animBg="1"/>
      <p:bldP spid="32" grpId="0" bldLvl="0" animBg="1"/>
      <p:bldP spid="33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72000"/>
            <a:ext cx="8146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r="6215" b="28840"/>
          <a:stretch>
            <a:fillRect/>
          </a:stretch>
        </p:blipFill>
        <p:spPr>
          <a:xfrm>
            <a:off x="8472170" y="2420620"/>
            <a:ext cx="3422650" cy="271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410654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060575"/>
            <a:ext cx="397192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38" y="3106627"/>
            <a:ext cx="2923809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92879"/>
            <a:ext cx="2533333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653280"/>
            <a:ext cx="395795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531485"/>
            <a:ext cx="259461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5531485"/>
            <a:ext cx="335534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71945" y="5589270"/>
            <a:ext cx="259461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  <p:bldP spid="13" grpId="0" animBg="1"/>
      <p:bldP spid="15" grpId="0" bldLvl="0" animBg="1"/>
      <p:bldP spid="17" grpId="0" bldLvl="0" animBg="1"/>
      <p:bldP spid="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