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2"/>
    <p:sldId id="331" r:id="rId13"/>
    <p:sldId id="328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220" y="2933700"/>
            <a:ext cx="58769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24625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2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078" y="1147157"/>
            <a:ext cx="1877787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785" y="1612265"/>
            <a:ext cx="3713480" cy="202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2785" y="3808095"/>
            <a:ext cx="416242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23570" y="4253230"/>
            <a:ext cx="32524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92785" y="4842510"/>
            <a:ext cx="29502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551815" y="5608955"/>
            <a:ext cx="34855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51815" y="6236970"/>
            <a:ext cx="40474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1052830"/>
            <a:ext cx="3529965" cy="231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3935730" y="4293235"/>
            <a:ext cx="32524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3719830" y="4850130"/>
            <a:ext cx="179832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5520055" y="4798060"/>
            <a:ext cx="295021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42" grpId="0" bldLvl="0" animBg="1"/>
      <p:bldP spid="46" grpId="0" bldLvl="0" animBg="1"/>
      <p:bldP spid="53" grpId="0" bldLvl="0" animBg="1"/>
      <p:bldP spid="66" grpId="0" bldLvl="0" animBg="1"/>
      <p:bldP spid="69" grpId="0" bldLvl="0" animBg="1"/>
      <p:bldP spid="2" grpId="0" bldLvl="0" animBg="1"/>
      <p:bldP spid="72" grpId="0" bldLvl="0" animBg="1"/>
      <p:bldP spid="73" grpId="0" bldLvl="0" animBg="1"/>
      <p:bldP spid="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873506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43"/>
          <a:stretch>
            <a:fillRect/>
          </a:stretch>
        </p:blipFill>
        <p:spPr>
          <a:xfrm>
            <a:off x="1271905" y="2924810"/>
            <a:ext cx="8735060" cy="158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2"/>
          <a:stretch>
            <a:fillRect/>
          </a:stretch>
        </p:blipFill>
        <p:spPr>
          <a:xfrm>
            <a:off x="1271905" y="4293235"/>
            <a:ext cx="8735060" cy="252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1057719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636520"/>
            <a:ext cx="10594975" cy="280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615391"/>
            <a:ext cx="3895238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52830"/>
            <a:ext cx="8549005" cy="376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/>
          <a:stretch>
            <a:fillRect/>
          </a:stretch>
        </p:blipFill>
        <p:spPr>
          <a:xfrm>
            <a:off x="8616315" y="1443990"/>
            <a:ext cx="3290570" cy="397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200" y="1140460"/>
            <a:ext cx="6453505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2924810"/>
            <a:ext cx="55340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03884"/>
            <a:ext cx="4666666" cy="4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4725035"/>
            <a:ext cx="6206490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716655"/>
            <a:ext cx="43180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8897"/>
          <a:stretch>
            <a:fillRect/>
          </a:stretch>
        </p:blipFill>
        <p:spPr>
          <a:xfrm>
            <a:off x="7031990" y="4725035"/>
            <a:ext cx="4318000" cy="1583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6340"/>
            <a:ext cx="525145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5714" y="2984858"/>
            <a:ext cx="4866666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04" y="3929280"/>
            <a:ext cx="4790476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24761" y="4854623"/>
            <a:ext cx="2904761" cy="4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019"/>
          <a:stretch>
            <a:fillRect/>
          </a:stretch>
        </p:blipFill>
        <p:spPr>
          <a:xfrm>
            <a:off x="5880100" y="696595"/>
            <a:ext cx="538734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3" grpId="0" animBg="1"/>
      <p:bldP spid="34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933005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248674"/>
            <a:ext cx="4219047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3077210"/>
            <a:ext cx="285940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815" y="4509135"/>
            <a:ext cx="632523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38830" y="3068955"/>
            <a:ext cx="255460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93435" y="3140710"/>
            <a:ext cx="357632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6" grpId="0" bldLvl="0" animBg="1"/>
      <p:bldP spid="24" grpId="0" bldLvl="0" animBg="1"/>
      <p:bldP spid="2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38040"/>
            <a:ext cx="10800000" cy="90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263525" y="1196340"/>
            <a:ext cx="525843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8" b="36958"/>
          <a:stretch>
            <a:fillRect/>
          </a:stretch>
        </p:blipFill>
        <p:spPr>
          <a:xfrm>
            <a:off x="2520315" y="2216150"/>
            <a:ext cx="561530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11019"/>
          <a:stretch>
            <a:fillRect/>
          </a:stretch>
        </p:blipFill>
        <p:spPr>
          <a:xfrm>
            <a:off x="2495550" y="1940560"/>
            <a:ext cx="538734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1030"/>
            <a:ext cx="7933055" cy="356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8616315" y="2204720"/>
            <a:ext cx="3390265" cy="131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149090"/>
            <a:ext cx="7933055" cy="21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