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1520" y="2976245"/>
            <a:ext cx="56483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7"/>
          <a:stretch>
            <a:fillRect/>
          </a:stretch>
        </p:blipFill>
        <p:spPr>
          <a:xfrm>
            <a:off x="720090" y="3717290"/>
            <a:ext cx="9963150" cy="301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75" b="52343"/>
          <a:stretch>
            <a:fillRect/>
          </a:stretch>
        </p:blipFill>
        <p:spPr>
          <a:xfrm>
            <a:off x="720090" y="972185"/>
            <a:ext cx="5591810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165" y="970280"/>
            <a:ext cx="53187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1711325"/>
            <a:ext cx="172974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3795" y="1772920"/>
            <a:ext cx="231902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2420620"/>
            <a:ext cx="442404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717290"/>
            <a:ext cx="8987790" cy="175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99073" y="5641557"/>
            <a:ext cx="4946477" cy="36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99073" y="6292305"/>
            <a:ext cx="2178910" cy="33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6" grpId="0" bldLvl="0" animBg="1"/>
      <p:bldP spid="29" grpId="0" bldLvl="0" animBg="1"/>
      <p:bldP spid="34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7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972185"/>
            <a:ext cx="27076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1540" y="972185"/>
            <a:ext cx="375158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1511300"/>
            <a:ext cx="686498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2045335"/>
            <a:ext cx="276606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425" y="2565400"/>
            <a:ext cx="474916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51180" y="3069590"/>
            <a:ext cx="527875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51180" y="3717290"/>
            <a:ext cx="335851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33" b="52439"/>
          <a:stretch>
            <a:fillRect/>
          </a:stretch>
        </p:blipFill>
        <p:spPr>
          <a:xfrm>
            <a:off x="7536180" y="1412875"/>
            <a:ext cx="3751580" cy="2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1340485"/>
            <a:ext cx="3235325" cy="2578100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3909695" y="3645535"/>
            <a:ext cx="335851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67715" y="4581525"/>
            <a:ext cx="373761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511675" y="4594225"/>
            <a:ext cx="373761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51180" y="5085715"/>
            <a:ext cx="395033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511675" y="5129530"/>
            <a:ext cx="373761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479425" y="5733415"/>
            <a:ext cx="373761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82625" y="6237605"/>
            <a:ext cx="398145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8" grpId="0" bldLvl="0" animBg="1"/>
      <p:bldP spid="25" grpId="0" bldLvl="0" animBg="1"/>
      <p:bldP spid="44" grpId="0" bldLvl="0" animBg="1"/>
      <p:bldP spid="45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485265"/>
            <a:ext cx="8472170" cy="358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3644900"/>
            <a:ext cx="67881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1628775"/>
            <a:ext cx="4213860" cy="312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984875"/>
            <a:ext cx="380952" cy="4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55"/>
          <a:stretch>
            <a:fillRect/>
          </a:stretch>
        </p:blipFill>
        <p:spPr>
          <a:xfrm>
            <a:off x="8616315" y="3213100"/>
            <a:ext cx="2448560" cy="349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2794" y="4573079"/>
            <a:ext cx="344911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828490"/>
            <a:ext cx="10800000" cy="359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5193" y="3736406"/>
            <a:ext cx="571428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213100"/>
            <a:ext cx="3952240" cy="343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3012885"/>
            <a:ext cx="323809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2924810"/>
            <a:ext cx="4180840" cy="340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3" t="-3892" r="-1153" b="64986"/>
          <a:stretch>
            <a:fillRect/>
          </a:stretch>
        </p:blipFill>
        <p:spPr>
          <a:xfrm>
            <a:off x="3432175" y="4364990"/>
            <a:ext cx="4432935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8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0245" y="1134745"/>
            <a:ext cx="4079240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0696" y="2168307"/>
            <a:ext cx="3402079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9595" y="2618105"/>
            <a:ext cx="415607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0580" y="3556635"/>
            <a:ext cx="6191885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4840" y="4653280"/>
            <a:ext cx="22402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65120" y="4575810"/>
            <a:ext cx="54730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30580" y="5314315"/>
            <a:ext cx="399288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99965" y="5229225"/>
            <a:ext cx="220091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3570" y="5803900"/>
            <a:ext cx="313309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69595" y="6236970"/>
            <a:ext cx="45961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4" grpId="0" bldLvl="0" animBg="1"/>
      <p:bldP spid="24" grpId="0" bldLvl="0" animBg="1"/>
      <p:bldP spid="25" grpId="0" bldLvl="0" animBg="1"/>
      <p:bldP spid="27" grpId="0" bldLvl="0" animBg="1"/>
      <p:bldP spid="32" grpId="0" bldLvl="0" animBg="1"/>
      <p:bldP spid="35" grpId="0" bldLvl="0" animBg="1"/>
      <p:bldP spid="36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3933190"/>
            <a:ext cx="3048000" cy="24288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2024-04-27T12:24:56Z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