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7" r:id="rId5"/>
    <p:sldId id="336" r:id="rId6"/>
    <p:sldId id="335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19145" y="2890520"/>
            <a:ext cx="5553075" cy="10763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35" y="764990"/>
            <a:ext cx="875629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339" r="5321" b="26641"/>
          <a:stretch>
            <a:fillRect/>
          </a:stretch>
        </p:blipFill>
        <p:spPr>
          <a:xfrm>
            <a:off x="7248525" y="1700530"/>
            <a:ext cx="4681855" cy="30435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046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3570" y="1052830"/>
            <a:ext cx="4495800" cy="1929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51815" y="3140710"/>
            <a:ext cx="3057525" cy="1052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551815" y="4293235"/>
            <a:ext cx="3759835" cy="728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551815" y="5021580"/>
            <a:ext cx="7820660" cy="1276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5" grpId="0" bldLvl="0" animBg="1"/>
      <p:bldP spid="20" grpId="0" bldLvl="0" animBg="1"/>
      <p:bldP spid="2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846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1191895"/>
            <a:ext cx="5318760" cy="553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51815" y="1700530"/>
            <a:ext cx="10315575" cy="754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1990" y="2388235"/>
            <a:ext cx="6747510" cy="1434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551815" y="3860800"/>
            <a:ext cx="7912100" cy="857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5" grpId="0" bldLvl="0" animBg="1"/>
      <p:bldP spid="21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972820"/>
            <a:ext cx="9041130" cy="737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90" y="1821180"/>
            <a:ext cx="10231755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51815" y="2421255"/>
            <a:ext cx="7754620" cy="626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23570" y="3068955"/>
            <a:ext cx="6152515" cy="1074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768840" y="980440"/>
            <a:ext cx="1419225" cy="688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4" grpId="0" bldLvl="0" animBg="1"/>
      <p:bldP spid="17" grpId="0" bldLvl="0" animBg="1"/>
      <p:bldP spid="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0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143280" y="3462352"/>
            <a:ext cx="389417" cy="355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31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72380" y="3649561"/>
            <a:ext cx="352380" cy="400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759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43809" y="4835684"/>
            <a:ext cx="371428" cy="410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740" y="827855"/>
            <a:ext cx="10800000" cy="35184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005073" y="3716978"/>
            <a:ext cx="1304761" cy="410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077"/>
          <a:stretch>
            <a:fillRect/>
          </a:stretch>
        </p:blipFill>
        <p:spPr>
          <a:xfrm>
            <a:off x="8783955" y="3068955"/>
            <a:ext cx="2736215" cy="34918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70" y="692785"/>
            <a:ext cx="9293860" cy="45745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768850" y="4231005"/>
            <a:ext cx="499110" cy="668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458"/>
          <a:stretch>
            <a:fillRect/>
          </a:stretch>
        </p:blipFill>
        <p:spPr>
          <a:xfrm>
            <a:off x="8400415" y="3141345"/>
            <a:ext cx="3518535" cy="36156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128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390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593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200719"/>
            <a:ext cx="2666666" cy="438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90" y="1867535"/>
            <a:ext cx="10298430" cy="1297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90" y="3249930"/>
            <a:ext cx="10485755" cy="1424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13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2024-04-27T13:59:18Z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