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50" r:id="rId12"/>
    <p:sldId id="349" r:id="rId13"/>
    <p:sldId id="348" r:id="rId14"/>
    <p:sldId id="347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3143885" y="2939415"/>
            <a:ext cx="5880190" cy="97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906924"/>
            <a:ext cx="276190" cy="2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4756000"/>
            <a:ext cx="266666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2650373"/>
            <a:ext cx="571428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4761" y="3365589"/>
            <a:ext cx="266666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761" y="4080805"/>
            <a:ext cx="457142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047" y="5968974"/>
            <a:ext cx="257142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4355"/>
            <a:ext cx="10800000" cy="4442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7580" y="1755787"/>
            <a:ext cx="171428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7580" y="3252468"/>
            <a:ext cx="847619" cy="4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05" y="5093150"/>
            <a:ext cx="10800000" cy="143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07666" y="6051790"/>
            <a:ext cx="3895238" cy="33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470" y="1736090"/>
            <a:ext cx="158432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57" y="6044466"/>
            <a:ext cx="457142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3242294"/>
            <a:ext cx="2476190" cy="32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900489"/>
            <a:ext cx="2676190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809" y="4549144"/>
            <a:ext cx="2266666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565" y="5207635"/>
            <a:ext cx="468566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5890" y="5805170"/>
            <a:ext cx="38842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425" y="1700530"/>
            <a:ext cx="45529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2364105"/>
            <a:ext cx="73272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140710"/>
            <a:ext cx="608901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4293235"/>
            <a:ext cx="6701790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06905"/>
            <a:ext cx="540956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64761"/>
            <a:ext cx="7219047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251460"/>
            <a:ext cx="3628571" cy="27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815" y="3742690"/>
            <a:ext cx="364299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1897463"/>
            <a:ext cx="4295238" cy="3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2603486"/>
            <a:ext cx="6152380" cy="35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3347673"/>
            <a:ext cx="4695238" cy="36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905" y="4004945"/>
            <a:ext cx="471424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905" y="4653280"/>
            <a:ext cx="300355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229609"/>
            <a:ext cx="285715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925"/>
            <a:ext cx="3228571" cy="33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1700530"/>
            <a:ext cx="858520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92376"/>
            <a:ext cx="7828571" cy="33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40601"/>
            <a:ext cx="6657142" cy="324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88827"/>
            <a:ext cx="2685714" cy="33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4230370"/>
            <a:ext cx="865632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4940935"/>
            <a:ext cx="8773160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2035"/>
            <a:ext cx="4476190" cy="35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59878"/>
            <a:ext cx="7828571" cy="33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2447290"/>
            <a:ext cx="860996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3500755"/>
            <a:ext cx="768794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6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4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491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3548" y="1268334"/>
            <a:ext cx="370075" cy="18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7770" y="2353310"/>
            <a:ext cx="3469640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4364990"/>
            <a:ext cx="506222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992" y="5055858"/>
            <a:ext cx="6615099" cy="32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992" y="5676308"/>
            <a:ext cx="4061578" cy="3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815" y="6165215"/>
            <a:ext cx="362013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0" grpId="0" animBg="1"/>
      <p:bldP spid="11" grpId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990"/>
            <a:ext cx="6457142" cy="31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35018"/>
            <a:ext cx="3685714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74046"/>
            <a:ext cx="2219047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13073"/>
            <a:ext cx="7914285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699510"/>
            <a:ext cx="864362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968308"/>
            <a:ext cx="7771428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607336"/>
            <a:ext cx="1761904" cy="32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96867"/>
            <a:ext cx="266666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5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839" y="1111354"/>
            <a:ext cx="9782620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25" y="1733550"/>
            <a:ext cx="943864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625" y="2858135"/>
            <a:ext cx="720217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3452495"/>
            <a:ext cx="537908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839" y="4019225"/>
            <a:ext cx="5379047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625" y="4622800"/>
            <a:ext cx="983932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625" y="5199380"/>
            <a:ext cx="212915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83840" y="5156835"/>
            <a:ext cx="210058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425" y="5765800"/>
            <a:ext cx="10426065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0" grpId="0" bldLvl="0" animBg="1"/>
      <p:bldP spid="12" grpId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4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146"/>
            <a:ext cx="9961904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77060"/>
            <a:ext cx="913447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15828"/>
            <a:ext cx="9628571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10296525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23127"/>
            <a:ext cx="3333333" cy="65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25550"/>
            <a:ext cx="5704761" cy="334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065270"/>
            <a:ext cx="365315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88459"/>
            <a:ext cx="295238" cy="30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200589"/>
            <a:ext cx="304761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77894"/>
            <a:ext cx="295238" cy="30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905717"/>
            <a:ext cx="333333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700345"/>
            <a:ext cx="10800000" cy="302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4812" y="1986089"/>
            <a:ext cx="285715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2620947"/>
            <a:ext cx="304761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2024-04-27T15:43:36Z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