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75" y="2971800"/>
            <a:ext cx="72580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03885"/>
            <a:ext cx="8453120" cy="521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4940935"/>
            <a:ext cx="58254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1268730"/>
            <a:ext cx="2651125" cy="379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355"/>
            <a:ext cx="10099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2232" y="5882373"/>
            <a:ext cx="525470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5368" y="5891289"/>
            <a:ext cx="302813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4" t="12648" r="8069" b="28599"/>
          <a:stretch>
            <a:fillRect/>
          </a:stretch>
        </p:blipFill>
        <p:spPr>
          <a:xfrm>
            <a:off x="9048750" y="3933190"/>
            <a:ext cx="3065780" cy="282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5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844675"/>
            <a:ext cx="4799965" cy="187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815" y="3789045"/>
            <a:ext cx="5671820" cy="179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815" y="5805170"/>
            <a:ext cx="806386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9238615" cy="404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4" b="34844"/>
          <a:stretch>
            <a:fillRect/>
          </a:stretch>
        </p:blipFill>
        <p:spPr>
          <a:xfrm>
            <a:off x="4079875" y="4580890"/>
            <a:ext cx="3510280" cy="239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4" b="34844"/>
          <a:stretch>
            <a:fillRect/>
          </a:stretch>
        </p:blipFill>
        <p:spPr>
          <a:xfrm>
            <a:off x="7392035" y="3716655"/>
            <a:ext cx="3510280" cy="239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124585"/>
            <a:ext cx="4685665" cy="208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3284855"/>
            <a:ext cx="4673600" cy="195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0090" y="5445125"/>
            <a:ext cx="7522210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217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10459720" cy="255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8052" y="6079572"/>
            <a:ext cx="1155009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612005" y="1938655"/>
            <a:ext cx="86233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3900" y="1876425"/>
            <a:ext cx="89598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3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9073" y="3128630"/>
            <a:ext cx="332263" cy="3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9766935" cy="247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27"/>
          <a:stretch>
            <a:fillRect/>
          </a:stretch>
        </p:blipFill>
        <p:spPr>
          <a:xfrm>
            <a:off x="4152265" y="3091815"/>
            <a:ext cx="3516630" cy="354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3172460"/>
            <a:ext cx="3679190" cy="3458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77380" y="1746885"/>
            <a:ext cx="2730500" cy="1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3995" y="958850"/>
            <a:ext cx="179451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40" y="1916430"/>
            <a:ext cx="854265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2853055"/>
            <a:ext cx="853249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905" y="3716655"/>
            <a:ext cx="883348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00480" y="4637405"/>
            <a:ext cx="855281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339215" y="5589270"/>
            <a:ext cx="368046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6" grpId="0" bldLvl="0" animBg="1"/>
      <p:bldP spid="26" grpId="0" bldLvl="0" animBg="1"/>
      <p:bldP spid="4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2493010"/>
            <a:ext cx="1664970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3500755"/>
            <a:ext cx="257937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2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089" y="4029862"/>
            <a:ext cx="252952" cy="28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659685"/>
            <a:ext cx="371428" cy="4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0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020" y="5198222"/>
            <a:ext cx="332987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868995"/>
            <a:ext cx="10800000" cy="189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3570" y="5117032"/>
            <a:ext cx="438095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30070" y="4138930"/>
            <a:ext cx="1924050" cy="13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5175"/>
            <a:ext cx="9022715" cy="252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068955"/>
            <a:ext cx="9022715" cy="300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1100" y="5244465"/>
            <a:ext cx="125857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60" y="1268730"/>
            <a:ext cx="2887345" cy="3609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3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8539" y="5896019"/>
            <a:ext cx="312223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4104761" cy="54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2024-04-27T14:05:54Z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