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2924175"/>
            <a:ext cx="51816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935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1988820"/>
            <a:ext cx="294322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5108575" cy="202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3140710"/>
            <a:ext cx="527177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23073" y="4843735"/>
            <a:ext cx="4337034" cy="3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20090" y="5445125"/>
            <a:ext cx="70231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67715" y="6092825"/>
            <a:ext cx="64782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000125"/>
            <a:ext cx="3177540" cy="272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3" grpId="0" bldLvl="0" animBg="1"/>
      <p:bldP spid="40" grpId="0" animBg="1"/>
      <p:bldP spid="42" grpId="0" bldLvl="0" animBg="1"/>
      <p:bldP spid="4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124585"/>
            <a:ext cx="678815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844675"/>
            <a:ext cx="266573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287" y="2747454"/>
            <a:ext cx="3647431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1655" y="3429000"/>
            <a:ext cx="521906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7287" y="4711090"/>
            <a:ext cx="3483869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324475"/>
            <a:ext cx="714565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6021070"/>
            <a:ext cx="48171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bldLvl="0" animBg="1"/>
      <p:bldP spid="23" grpId="0" animBg="1"/>
      <p:bldP spid="25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4174081"/>
            <a:ext cx="371427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4444" y="4642497"/>
            <a:ext cx="369407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4174936"/>
            <a:ext cx="380952" cy="4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5072726"/>
            <a:ext cx="600000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5072726"/>
            <a:ext cx="609523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5138231"/>
            <a:ext cx="580952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73455"/>
            <a:ext cx="9291320" cy="367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95" y="4700905"/>
            <a:ext cx="9291320" cy="85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b="20506"/>
          <a:stretch>
            <a:fillRect/>
          </a:stretch>
        </p:blipFill>
        <p:spPr>
          <a:xfrm>
            <a:off x="7752080" y="4509135"/>
            <a:ext cx="3555365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2830"/>
            <a:ext cx="5877560" cy="16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09820"/>
            <a:ext cx="2533333" cy="47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826227"/>
            <a:ext cx="4114285" cy="40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124585"/>
            <a:ext cx="616585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2402205"/>
            <a:ext cx="460502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3439160"/>
            <a:ext cx="219265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580890"/>
            <a:ext cx="921512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44470" y="3429000"/>
            <a:ext cx="274764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0" grpId="0" bldLvl="0" animBg="1"/>
      <p:bldP spid="2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