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8170" y="2909570"/>
            <a:ext cx="591502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5384165" cy="15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2924810"/>
            <a:ext cx="502602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965077"/>
            <a:ext cx="2476190" cy="37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770755"/>
            <a:ext cx="465645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5516880"/>
            <a:ext cx="867473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04155" y="4725035"/>
            <a:ext cx="465645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animBg="1"/>
      <p:bldP spid="15" grpId="0" bldLvl="0" animBg="1"/>
      <p:bldP spid="17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1815" y="1052830"/>
            <a:ext cx="562165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425" y="1988820"/>
            <a:ext cx="750189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815" y="2896870"/>
            <a:ext cx="3735070" cy="84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815" y="3789045"/>
            <a:ext cx="6795770" cy="113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73470" y="1124585"/>
            <a:ext cx="465645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1124585"/>
            <a:ext cx="10577830" cy="170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5325" y="2853055"/>
            <a:ext cx="506095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3570" y="3716655"/>
            <a:ext cx="7323455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20090" y="4629150"/>
            <a:ext cx="253365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51815" y="5530850"/>
            <a:ext cx="618617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8030" y="4653280"/>
            <a:ext cx="487489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4" grpId="0" bldLvl="0" animBg="1"/>
      <p:bldP spid="30" grpId="0" bldLvl="0" animBg="1"/>
      <p:bldP spid="33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815" y="980440"/>
            <a:ext cx="668718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1916430"/>
            <a:ext cx="434975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9425" y="3068955"/>
            <a:ext cx="3733165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4293235"/>
            <a:ext cx="6069965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015865" y="1958975"/>
            <a:ext cx="469011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  <p:bldP spid="23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764540"/>
            <a:ext cx="8948420" cy="478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 b="37411"/>
          <a:stretch>
            <a:fillRect/>
          </a:stretch>
        </p:blipFill>
        <p:spPr>
          <a:xfrm>
            <a:off x="5304155" y="4436745"/>
            <a:ext cx="4083050" cy="232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972000"/>
            <a:ext cx="10800000" cy="461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470" y="1124585"/>
            <a:ext cx="216281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72130" y="1052830"/>
            <a:ext cx="3295015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51815" y="1916430"/>
            <a:ext cx="5024755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30225" y="3429000"/>
            <a:ext cx="3899535" cy="118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368165" y="3789045"/>
            <a:ext cx="216281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23570" y="4863465"/>
            <a:ext cx="263144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815" y="1076325"/>
            <a:ext cx="7957820" cy="128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815" y="2493010"/>
            <a:ext cx="3528695" cy="123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080510" y="2780665"/>
            <a:ext cx="3805555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1815" y="4076700"/>
            <a:ext cx="10612120" cy="153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0" grpId="0" bldLvl="0" animBg="1"/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36110"/>
            <a:ext cx="107162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3" b="50734"/>
          <a:stretch>
            <a:fillRect/>
          </a:stretch>
        </p:blipFill>
        <p:spPr>
          <a:xfrm>
            <a:off x="6273165" y="3500755"/>
            <a:ext cx="5711825" cy="2672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80440"/>
            <a:ext cx="515112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1844675"/>
            <a:ext cx="3277235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041055"/>
            <a:ext cx="2438095" cy="37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975468"/>
            <a:ext cx="4723809" cy="37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862195"/>
            <a:ext cx="253682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815" y="5640070"/>
            <a:ext cx="5461000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8815" y="4725035"/>
            <a:ext cx="584835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  <p:bldP spid="12" grpId="0" animBg="1"/>
      <p:bldP spid="15" grpId="0" bldLvl="0" animBg="1"/>
      <p:bldP spid="17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72185"/>
            <a:ext cx="648843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1916430"/>
            <a:ext cx="6969760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2924810"/>
            <a:ext cx="672592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815" y="3860800"/>
            <a:ext cx="2728595" cy="131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9785" y="4004945"/>
            <a:ext cx="4627880" cy="96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5229225"/>
            <a:ext cx="4528820" cy="131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864100" y="5229225"/>
            <a:ext cx="4457065" cy="131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7" grpId="0" bldLvl="0" animBg="1"/>
      <p:bldP spid="27" grpId="0" bldLvl="0" animBg="1"/>
      <p:bldP spid="2" grpId="0" bldLvl="0" animBg="1"/>
      <p:bldP spid="3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1124585"/>
            <a:ext cx="268986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425" y="2060575"/>
            <a:ext cx="487997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815" y="2924810"/>
            <a:ext cx="418211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9425" y="4004945"/>
            <a:ext cx="3395345" cy="11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51815" y="5156835"/>
            <a:ext cx="6084570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5640" y="1196340"/>
            <a:ext cx="475615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755515" y="2942590"/>
            <a:ext cx="450151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bldLvl="0" animBg="1"/>
      <p:bldP spid="20" grpId="0" bldLvl="0" animBg="1"/>
      <p:bldP spid="28" grpId="0" bldLvl="0" animBg="1"/>
      <p:bldP spid="2" grpId="0" bldLvl="0" animBg="1"/>
      <p:bldP spid="3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9632315" cy="348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2" b="41312"/>
          <a:stretch>
            <a:fillRect/>
          </a:stretch>
        </p:blipFill>
        <p:spPr>
          <a:xfrm>
            <a:off x="3648075" y="4077335"/>
            <a:ext cx="4675505" cy="264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2024-04-27T14:26:47Z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