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40710"/>
            <a:ext cx="11128375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1248447"/>
            <a:ext cx="1161904" cy="5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2564765"/>
            <a:ext cx="473075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0256" y="4284941"/>
            <a:ext cx="6351044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17" b="88598"/>
          <a:stretch>
            <a:fillRect/>
          </a:stretch>
        </p:blipFill>
        <p:spPr>
          <a:xfrm>
            <a:off x="3648075" y="5013325"/>
            <a:ext cx="4787265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22" y="1121702"/>
            <a:ext cx="2777238" cy="32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515" y="1734820"/>
            <a:ext cx="423354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705" y="2212340"/>
            <a:ext cx="22212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0895" y="3017940"/>
            <a:ext cx="2022399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3644900"/>
            <a:ext cx="751141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1515" y="4580890"/>
            <a:ext cx="255460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5516880"/>
            <a:ext cx="349948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6231890"/>
            <a:ext cx="48177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animBg="1"/>
      <p:bldP spid="13" grpId="0" bldLvl="0" animBg="1"/>
      <p:bldP spid="23" grpId="0" bldLvl="0" animBg="1"/>
      <p:bldP spid="32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5790" y="1196340"/>
            <a:ext cx="805561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15993"/>
            <a:ext cx="5742857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2797175"/>
            <a:ext cx="7557770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4293235"/>
            <a:ext cx="727519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6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593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000" y="1988820"/>
            <a:ext cx="27920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3116774"/>
            <a:ext cx="2580952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4022346"/>
            <a:ext cx="2571428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05714" y="4022346"/>
            <a:ext cx="1171428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7142" y="4927917"/>
            <a:ext cx="1152380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3716655"/>
            <a:ext cx="307086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15415" y="4940935"/>
            <a:ext cx="233680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2310" y="3716655"/>
            <a:ext cx="233680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2924810"/>
            <a:ext cx="384937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3789045"/>
            <a:ext cx="729742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580"/>
            <a:ext cx="10800000" cy="257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425" y="2636520"/>
            <a:ext cx="396240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933190"/>
            <a:ext cx="926147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39920" y="2493010"/>
            <a:ext cx="396240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