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3019425"/>
            <a:ext cx="72961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96340"/>
            <a:ext cx="8915400" cy="476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8435" y="5105400"/>
            <a:ext cx="81089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70" t="335" r="21942" b="-335"/>
          <a:stretch>
            <a:fillRect/>
          </a:stretch>
        </p:blipFill>
        <p:spPr>
          <a:xfrm>
            <a:off x="9048750" y="2492375"/>
            <a:ext cx="2896870" cy="317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1052830"/>
            <a:ext cx="8006715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2564765"/>
            <a:ext cx="8124190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4076700"/>
            <a:ext cx="7515225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1815" y="5487670"/>
            <a:ext cx="7585710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4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8349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1" r="9549" b="31840"/>
          <a:stretch>
            <a:fillRect/>
          </a:stretch>
        </p:blipFill>
        <p:spPr>
          <a:xfrm>
            <a:off x="8472170" y="1916430"/>
            <a:ext cx="3263265" cy="291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15393"/>
            <a:ext cx="3676190" cy="45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1988185"/>
            <a:ext cx="3256915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08672"/>
            <a:ext cx="4333333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3839845"/>
            <a:ext cx="581469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4844415"/>
            <a:ext cx="5662930" cy="141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animBg="1"/>
      <p:bldP spid="12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0710" y="1052830"/>
            <a:ext cx="801560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0710" y="1772920"/>
            <a:ext cx="5321935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2780665"/>
            <a:ext cx="742632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781794"/>
            <a:ext cx="7571428" cy="4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4580890"/>
            <a:ext cx="5113655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00710" y="5516880"/>
            <a:ext cx="473773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7" grpId="0" bldLvl="0" animBg="1"/>
      <p:bldP spid="20" grpId="0" animBg="1"/>
      <p:bldP spid="24" grpId="0" bldLvl="0" animBg="1"/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24585"/>
            <a:ext cx="8397875" cy="372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556385"/>
            <a:ext cx="3436620" cy="21329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137" y="1217647"/>
            <a:ext cx="2387301" cy="38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16430"/>
            <a:ext cx="3634105" cy="141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3356610"/>
            <a:ext cx="359473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4220845"/>
            <a:ext cx="60020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715" y="5085080"/>
            <a:ext cx="8760460" cy="15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1124585"/>
            <a:ext cx="4934585" cy="306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bldLvl="0" animBg="1"/>
      <p:bldP spid="19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250683"/>
            <a:ext cx="390476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8684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8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295" y="2607840"/>
            <a:ext cx="4567230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610" y="3213100"/>
            <a:ext cx="750951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860800"/>
            <a:ext cx="553148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4944110"/>
            <a:ext cx="798068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9610" y="5661025"/>
            <a:ext cx="3432175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58230" y="3932555"/>
            <a:ext cx="451675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224020" y="5694680"/>
            <a:ext cx="553148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5" grpId="0" bldLvl="0" animBg="1"/>
      <p:bldP spid="32" grpId="0" bldLvl="0" animBg="1"/>
      <p:bldP spid="41" grpId="0" bldLvl="0" animBg="1"/>
      <p:bldP spid="2" grpId="0" bldLvl="0" animBg="1"/>
      <p:bldP spid="4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8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815" y="1196340"/>
            <a:ext cx="387223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2578100"/>
            <a:ext cx="617664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3789045"/>
            <a:ext cx="839152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20090" y="5027295"/>
            <a:ext cx="339153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51815" y="5949315"/>
            <a:ext cx="593471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5" grpId="0" bldLvl="0" animBg="1"/>
      <p:bldP spid="38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088511"/>
            <a:ext cx="371428" cy="4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174084"/>
            <a:ext cx="380952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4144076"/>
            <a:ext cx="438095" cy="4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30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7482" y="3384490"/>
            <a:ext cx="278333" cy="30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004760"/>
            <a:ext cx="10800000" cy="90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2803" y="4244869"/>
            <a:ext cx="895238" cy="39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3202191"/>
            <a:ext cx="323809" cy="4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2780665"/>
            <a:ext cx="4525010" cy="393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90" y="778510"/>
            <a:ext cx="11148695" cy="499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3837305"/>
            <a:ext cx="348234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4769485"/>
            <a:ext cx="251841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