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2852420"/>
            <a:ext cx="11805285" cy="663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615" y="2135505"/>
            <a:ext cx="141732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4330" y="2847975"/>
            <a:ext cx="142303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24761" y="5091096"/>
            <a:ext cx="552380" cy="39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6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9425" y="908685"/>
            <a:ext cx="5927725" cy="10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4"/>
          <a:stretch>
            <a:fillRect/>
          </a:stretch>
        </p:blipFill>
        <p:spPr>
          <a:xfrm>
            <a:off x="3432175" y="2420620"/>
            <a:ext cx="4246245" cy="365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27760" y="2348865"/>
            <a:ext cx="7234555" cy="380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1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9606280" cy="20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3197860"/>
            <a:ext cx="5793105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815" y="4436745"/>
            <a:ext cx="595630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815" y="5293995"/>
            <a:ext cx="502094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96992" y="6124332"/>
            <a:ext cx="2746065" cy="38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8" grpId="0" bldLvl="0" animBg="1"/>
      <p:bldP spid="22" grpId="0" bldLvl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929880" y="1152525"/>
            <a:ext cx="1064260" cy="122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7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1177925"/>
            <a:ext cx="9341485" cy="143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1058" y="2868149"/>
            <a:ext cx="6537311" cy="372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980440"/>
            <a:ext cx="10671810" cy="182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3014345"/>
            <a:ext cx="10654665" cy="280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6110"/>
            <a:ext cx="8040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97" r="52886"/>
          <a:stretch>
            <a:fillRect/>
          </a:stretch>
        </p:blipFill>
        <p:spPr>
          <a:xfrm>
            <a:off x="8472170" y="2493010"/>
            <a:ext cx="3288030" cy="167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92785"/>
            <a:ext cx="8571865" cy="339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149090"/>
            <a:ext cx="8571865" cy="2209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2024-04-27T15:09:50Z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