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2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0" y="2933700"/>
            <a:ext cx="487680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764540"/>
            <a:ext cx="9652000" cy="3211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67" b="42344"/>
          <a:stretch>
            <a:fillRect/>
          </a:stretch>
        </p:blipFill>
        <p:spPr>
          <a:xfrm>
            <a:off x="4368165" y="4004945"/>
            <a:ext cx="3054350" cy="2623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28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9425" y="972185"/>
            <a:ext cx="5600065" cy="129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2348865"/>
            <a:ext cx="393446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3570" y="2990215"/>
            <a:ext cx="4907915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8975" y="3732530"/>
            <a:ext cx="320675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23570" y="4281170"/>
            <a:ext cx="507174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23570" y="4940935"/>
            <a:ext cx="395541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23570" y="5558155"/>
            <a:ext cx="338264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88667" y="6348000"/>
            <a:ext cx="3352625" cy="32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19" grpId="0" bldLvl="0" animBg="1"/>
      <p:bldP spid="22" grpId="0" bldLvl="0" animBg="1"/>
      <p:bldP spid="27" grpId="0" bldLvl="0" animBg="1"/>
      <p:bldP spid="31" grpId="0" bldLvl="0" animBg="1"/>
      <p:bldP spid="34" grpId="0" bldLvl="0" animBg="1"/>
      <p:bldP spid="3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7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78790" y="1052830"/>
            <a:ext cx="6867525" cy="107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1815" y="2321560"/>
            <a:ext cx="8494395" cy="84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95325" y="3248025"/>
            <a:ext cx="3230245" cy="139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320280" y="1124585"/>
            <a:ext cx="3029585" cy="119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20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5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22994" y="2903870"/>
            <a:ext cx="329081" cy="37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2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5238" y="2182425"/>
            <a:ext cx="438095" cy="40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4878338"/>
            <a:ext cx="371428" cy="409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5175"/>
            <a:ext cx="8983980" cy="4449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3795" y="2872740"/>
            <a:ext cx="7280275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9515" y="3727450"/>
            <a:ext cx="312991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255" y="3644900"/>
            <a:ext cx="3642995" cy="3115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1052830"/>
            <a:ext cx="8640000" cy="3564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508950"/>
            <a:ext cx="8640000" cy="1424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905" y="5229225"/>
            <a:ext cx="263144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6"/>
          <a:stretch>
            <a:fillRect/>
          </a:stretch>
        </p:blipFill>
        <p:spPr>
          <a:xfrm>
            <a:off x="9192260" y="1196340"/>
            <a:ext cx="2016125" cy="380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196340"/>
            <a:ext cx="8271510" cy="4556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76"/>
          <a:stretch>
            <a:fillRect/>
          </a:stretch>
        </p:blipFill>
        <p:spPr>
          <a:xfrm>
            <a:off x="8472170" y="1988820"/>
            <a:ext cx="3321050" cy="3306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7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425" y="836295"/>
            <a:ext cx="5792470" cy="92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1815" y="1772920"/>
            <a:ext cx="5248275" cy="203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05815" y="4097020"/>
            <a:ext cx="494665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78790" y="4866005"/>
            <a:ext cx="5055870" cy="126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2" grpId="0" bldLvl="0" animBg="1"/>
      <p:bldP spid="2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72210"/>
            <a:ext cx="5196840" cy="1045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1815" y="2493010"/>
            <a:ext cx="5742940" cy="1116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1904" y="3879557"/>
            <a:ext cx="4466666" cy="4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8" grpId="0" bldLvl="0" animBg="1"/>
      <p:bldP spid="31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2024-04-27T13:16:10Z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