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8" r:id="rId5"/>
    <p:sldId id="337" r:id="rId6"/>
    <p:sldId id="336" r:id="rId7"/>
    <p:sldId id="335" r:id="rId8"/>
    <p:sldId id="334" r:id="rId9"/>
    <p:sldId id="333" r:id="rId10"/>
    <p:sldId id="332" r:id="rId11"/>
    <p:sldId id="330" r:id="rId12"/>
    <p:sldId id="329" r:id="rId13"/>
    <p:sldId id="328" r:id="rId14"/>
    <p:sldId id="327" r:id="rId15"/>
    <p:sldId id="326" r:id="rId16"/>
    <p:sldId id="325" r:id="rId17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9425" y="2996565"/>
            <a:ext cx="10989945" cy="69278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503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968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3764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37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15540" y="1935480"/>
            <a:ext cx="3424555" cy="713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352040" y="3789045"/>
            <a:ext cx="4370705" cy="822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279650" y="4869180"/>
            <a:ext cx="2688590" cy="684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1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00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100952" y="1239017"/>
            <a:ext cx="3971428" cy="438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08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248387"/>
            <a:ext cx="2895238" cy="457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891428" y="2115674"/>
            <a:ext cx="3647619" cy="3402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703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671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01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024761" y="3153926"/>
            <a:ext cx="428571" cy="371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43809" y="3153926"/>
            <a:ext cx="428571" cy="371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793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23570" y="1988820"/>
            <a:ext cx="8465185" cy="802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091815" y="2996565"/>
            <a:ext cx="5608955" cy="64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23570" y="3860800"/>
            <a:ext cx="7030720" cy="805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23570" y="4796790"/>
            <a:ext cx="5294630" cy="1049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  <p:bldP spid="11" grpId="0" bldLvl="0" animBg="1"/>
      <p:bldP spid="1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75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92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293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1052645"/>
            <a:ext cx="10800000" cy="2548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3570" y="1196340"/>
            <a:ext cx="10445750" cy="711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51815" y="2132965"/>
            <a:ext cx="10445750" cy="711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479425" y="2844165"/>
            <a:ext cx="10445750" cy="711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3689800"/>
            <a:ext cx="10800000" cy="2767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8" name="矩形 17"/>
          <p:cNvSpPr/>
          <p:nvPr/>
        </p:nvSpPr>
        <p:spPr bwMode="white">
          <a:xfrm>
            <a:off x="695325" y="3860800"/>
            <a:ext cx="3518535" cy="725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729529" y="4939946"/>
            <a:ext cx="4742857" cy="362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95325" y="5516880"/>
            <a:ext cx="6071870" cy="784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6" grpId="0" bldLvl="0" animBg="1"/>
      <p:bldP spid="18" grpId="0" bldLvl="0" animBg="1"/>
      <p:bldP spid="19" grpId="0" bldLvl="0" animBg="1"/>
      <p:bldP spid="20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2024-04-27T15:06:48Z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