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2895600"/>
            <a:ext cx="58102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0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27031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1700530"/>
            <a:ext cx="631825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2276475"/>
            <a:ext cx="85636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4220845"/>
            <a:ext cx="156146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9425" y="2996565"/>
            <a:ext cx="88366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185035" y="3662045"/>
            <a:ext cx="2720975" cy="20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48005" y="5805170"/>
            <a:ext cx="880110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908685"/>
            <a:ext cx="362013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2" grpId="0" bldLvl="0" animBg="1"/>
      <p:bldP spid="30" grpId="0" bldLvl="0" animBg="1"/>
      <p:bldP spid="31" grpId="0" bldLvl="0" animBg="1"/>
      <p:bldP spid="37" grpId="0" bldLvl="0" animBg="1"/>
      <p:bldP spid="3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052830"/>
            <a:ext cx="9871710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2548255"/>
            <a:ext cx="945324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3933190"/>
            <a:ext cx="9443720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83310"/>
            <a:ext cx="451993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011045"/>
            <a:ext cx="587184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932430"/>
            <a:ext cx="15678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5505" y="2853055"/>
            <a:ext cx="216344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98950" y="2924810"/>
            <a:ext cx="219900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3745865"/>
            <a:ext cx="90023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815" y="4653280"/>
            <a:ext cx="116332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775460" y="4509135"/>
            <a:ext cx="3279775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815" y="5784850"/>
            <a:ext cx="7858760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7" grpId="0" bldLvl="0" animBg="1"/>
      <p:bldP spid="23" grpId="0" bldLvl="0" animBg="1"/>
      <p:bldP spid="24" grpId="0" bldLvl="0" animBg="1"/>
      <p:bldP spid="31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2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3186221"/>
            <a:ext cx="352380" cy="40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8571" y="3186221"/>
            <a:ext cx="314285" cy="40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30" y="2995295"/>
            <a:ext cx="8953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1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2708910"/>
            <a:ext cx="9591040" cy="154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165" y="4364990"/>
            <a:ext cx="48628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815" y="5129530"/>
            <a:ext cx="335788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5949315"/>
            <a:ext cx="809561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4256405"/>
            <a:ext cx="418655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6" grpId="0" bldLvl="0" animBg="1"/>
      <p:bldP spid="2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8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068770"/>
            <a:ext cx="10800000" cy="28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8920" y="1664335"/>
            <a:ext cx="140335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2924810"/>
            <a:ext cx="768350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