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8" r:id="rId4"/>
    <p:sldId id="367" r:id="rId5"/>
    <p:sldId id="366" r:id="rId6"/>
    <p:sldId id="365" r:id="rId7"/>
    <p:sldId id="362" r:id="rId8"/>
    <p:sldId id="361" r:id="rId9"/>
    <p:sldId id="359" r:id="rId10"/>
    <p:sldId id="358" r:id="rId11"/>
    <p:sldId id="357" r:id="rId12"/>
    <p:sldId id="354" r:id="rId13"/>
    <p:sldId id="353" r:id="rId14"/>
    <p:sldId id="352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5" r:id="rId27"/>
    <p:sldId id="334" r:id="rId28"/>
    <p:sldId id="333" r:id="rId29"/>
    <p:sldId id="332" r:id="rId30"/>
    <p:sldId id="331" r:id="rId31"/>
    <p:sldId id="329" r:id="rId32"/>
    <p:sldId id="328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927985" y="2853055"/>
            <a:ext cx="6672035" cy="97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3279870"/>
            <a:ext cx="276190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9047" y="3310348"/>
            <a:ext cx="342857" cy="29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004945"/>
            <a:ext cx="5079365" cy="273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56100"/>
            <a:ext cx="10800000" cy="143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1901" y="1666808"/>
            <a:ext cx="1180952" cy="38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2060575"/>
            <a:ext cx="4768215" cy="328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300795"/>
            <a:ext cx="10800000" cy="145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19044" y="6235791"/>
            <a:ext cx="257142" cy="28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9047" y="4997769"/>
            <a:ext cx="676190" cy="3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27985" y="1781810"/>
            <a:ext cx="197358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1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1896632"/>
            <a:ext cx="457142" cy="2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2372995"/>
            <a:ext cx="2715260" cy="408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595883"/>
            <a:ext cx="1742857" cy="29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515" y="2636520"/>
            <a:ext cx="4204335" cy="374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60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4256" y="3130894"/>
            <a:ext cx="2316420" cy="3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4478" y="3104350"/>
            <a:ext cx="2935311" cy="3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3716655"/>
            <a:ext cx="346011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0570" y="3573145"/>
            <a:ext cx="395795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18685" y="4307668"/>
            <a:ext cx="4402967" cy="28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905" y="4316730"/>
            <a:ext cx="274129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80100" y="4869180"/>
            <a:ext cx="318008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880100" y="5879465"/>
            <a:ext cx="479679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4" grpId="0" animBg="1"/>
      <p:bldP spid="15" grpId="0" bldLvl="0" animBg="1"/>
      <p:bldP spid="20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9047" y="1182149"/>
            <a:ext cx="342857" cy="29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793"/>
            <a:ext cx="2876190" cy="32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9495" y="972185"/>
            <a:ext cx="4645025" cy="214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126474"/>
            <a:ext cx="9885714" cy="34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3644900"/>
            <a:ext cx="9352280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6" grpId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619"/>
            <a:ext cx="1666666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476" y="1716022"/>
            <a:ext cx="7219047" cy="270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4644390"/>
            <a:ext cx="96945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156835"/>
            <a:ext cx="4566920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b="29956"/>
          <a:stretch>
            <a:fillRect/>
          </a:stretch>
        </p:blipFill>
        <p:spPr>
          <a:xfrm>
            <a:off x="3575685" y="3789045"/>
            <a:ext cx="4344035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761" y="1143460"/>
            <a:ext cx="4819047" cy="34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43710"/>
            <a:ext cx="325501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62736"/>
            <a:ext cx="3276190" cy="31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62848"/>
            <a:ext cx="3800000" cy="31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582011"/>
            <a:ext cx="3971428" cy="2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220225"/>
            <a:ext cx="1761904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57955" y="1743710"/>
            <a:ext cx="325501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653095"/>
            <a:ext cx="10800000" cy="1872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57139" y="4853710"/>
            <a:ext cx="5609523" cy="33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7139" y="5455555"/>
            <a:ext cx="5066666" cy="34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7139" y="6095613"/>
            <a:ext cx="2342857" cy="27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animBg="1"/>
      <p:bldP spid="11" grpId="0" animBg="1"/>
      <p:bldP spid="13" grpId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3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9530" y="4142740"/>
            <a:ext cx="97961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6520" y="4591050"/>
            <a:ext cx="188722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9530" y="5379085"/>
            <a:ext cx="219329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9530" y="5952490"/>
            <a:ext cx="757872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75685" y="5379085"/>
            <a:ext cx="219329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908685"/>
            <a:ext cx="733425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60575"/>
            <a:ext cx="62757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815" y="2872740"/>
            <a:ext cx="464566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644900"/>
            <a:ext cx="583374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4189095"/>
            <a:ext cx="34975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4735830"/>
            <a:ext cx="277114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04" y="5740036"/>
            <a:ext cx="1304761" cy="26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21150" y="4149090"/>
            <a:ext cx="49580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1" grpId="0" bldLvl="0" animBg="1"/>
      <p:bldP spid="30" grpId="0" bldLvl="0" animBg="1"/>
      <p:bldP spid="33" grpId="0" bldLvl="0" animBg="1"/>
      <p:bldP spid="36" grpId="0" bldLvl="0" animBg="1"/>
      <p:bldP spid="37" grpId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496820"/>
            <a:ext cx="6285865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068936"/>
            <a:ext cx="4161904" cy="7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088543"/>
            <a:ext cx="2552380" cy="7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6050915"/>
            <a:ext cx="554482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1051375"/>
            <a:ext cx="10800000" cy="56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911987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1484445"/>
            <a:ext cx="10800000" cy="271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732915"/>
            <a:ext cx="34067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2228850"/>
            <a:ext cx="782764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484" y="2744351"/>
            <a:ext cx="3771428" cy="35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3249930"/>
            <a:ext cx="765746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484" y="3756094"/>
            <a:ext cx="8714285" cy="33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8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211064"/>
            <a:ext cx="266666" cy="29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110"/>
            <a:ext cx="10800000" cy="349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330065"/>
            <a:ext cx="2514600" cy="2394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910" y="4293235"/>
            <a:ext cx="1927225" cy="237045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789045"/>
            <a:ext cx="2154555" cy="276987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045" y="972185"/>
            <a:ext cx="59690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42222"/>
          <a:stretch>
            <a:fillRect/>
          </a:stretch>
        </p:blipFill>
        <p:spPr>
          <a:xfrm>
            <a:off x="8400415" y="3181985"/>
            <a:ext cx="2585085" cy="244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6456045" y="972185"/>
            <a:ext cx="187261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1484630"/>
            <a:ext cx="787463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56270" y="3284855"/>
            <a:ext cx="2872740" cy="243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6425" y="2063750"/>
            <a:ext cx="402907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55820" y="2060575"/>
            <a:ext cx="484124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87045" y="2636520"/>
            <a:ext cx="1031938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06425" y="3140710"/>
            <a:ext cx="252603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43885" y="3125470"/>
            <a:ext cx="386524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0090" y="3644900"/>
            <a:ext cx="370586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20090" y="4217670"/>
            <a:ext cx="470471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4725035"/>
            <a:ext cx="277177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5281295"/>
            <a:ext cx="716851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91355"/>
            <a:ext cx="9242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17992"/>
          <a:stretch>
            <a:fillRect/>
          </a:stretch>
        </p:blipFill>
        <p:spPr>
          <a:xfrm>
            <a:off x="8976360" y="2204720"/>
            <a:ext cx="2520225" cy="285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551815" y="980440"/>
            <a:ext cx="77889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976360" y="2276475"/>
            <a:ext cx="2564130" cy="281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4820" y="1412875"/>
            <a:ext cx="296354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815" y="1845310"/>
            <a:ext cx="15684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135505" y="1839595"/>
            <a:ext cx="273939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2348865"/>
            <a:ext cx="396240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1815" y="2780665"/>
            <a:ext cx="35064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58285" y="2780665"/>
            <a:ext cx="15684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815" y="3212465"/>
            <a:ext cx="660273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670" y="3667125"/>
            <a:ext cx="375348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9425" y="4148455"/>
            <a:ext cx="53657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67055" y="4585335"/>
            <a:ext cx="503936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1815" y="5013325"/>
            <a:ext cx="807275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1815" y="5516880"/>
            <a:ext cx="15684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23570" y="5958205"/>
            <a:ext cx="835342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896758"/>
            <a:ext cx="276190" cy="2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916123"/>
            <a:ext cx="295238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42"/>
          <a:stretch>
            <a:fillRect/>
          </a:stretch>
        </p:blipFill>
        <p:spPr>
          <a:xfrm>
            <a:off x="5015865" y="3716655"/>
            <a:ext cx="2369820" cy="271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898568"/>
            <a:ext cx="276190" cy="29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276475"/>
            <a:ext cx="5979160" cy="333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628590"/>
            <a:ext cx="10800000" cy="356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3851" y="3345503"/>
            <a:ext cx="342858" cy="2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603589"/>
            <a:ext cx="295238" cy="30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3301955"/>
            <a:ext cx="304761" cy="28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588385"/>
            <a:ext cx="5229860" cy="272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2024-04-27T15:57:49Z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