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3068955"/>
            <a:ext cx="11758295" cy="659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72185"/>
            <a:ext cx="894969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1794510"/>
            <a:ext cx="284226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677795"/>
            <a:ext cx="82657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284855"/>
            <a:ext cx="403225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688205" y="3356610"/>
            <a:ext cx="596392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4124960"/>
            <a:ext cx="42056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815" y="4871085"/>
            <a:ext cx="57708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94075" y="1772920"/>
            <a:ext cx="71913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1815" y="5610860"/>
            <a:ext cx="345884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010660" y="5546090"/>
            <a:ext cx="526542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bldLvl="0" animBg="1"/>
      <p:bldP spid="27" grpId="0" bldLvl="0" animBg="1"/>
      <p:bldP spid="31" grpId="0" bldLvl="0" animBg="1"/>
      <p:bldP spid="36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425" y="1052830"/>
            <a:ext cx="868362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1750695"/>
            <a:ext cx="872109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2493010"/>
            <a:ext cx="7089775" cy="125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3789045"/>
            <a:ext cx="466217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1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72185"/>
            <a:ext cx="89147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1598930"/>
            <a:ext cx="441007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61890" y="1700530"/>
            <a:ext cx="466026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2310130"/>
            <a:ext cx="87566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2924810"/>
            <a:ext cx="18453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495550" y="2996565"/>
            <a:ext cx="70167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51815" y="4196080"/>
            <a:ext cx="4479925" cy="19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815" y="6162675"/>
            <a:ext cx="559054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 r="4886" b="13820"/>
          <a:stretch>
            <a:fillRect/>
          </a:stretch>
        </p:blipFill>
        <p:spPr>
          <a:xfrm>
            <a:off x="7824470" y="3661410"/>
            <a:ext cx="3088640" cy="295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/>
        </p:nvSpPr>
        <p:spPr bwMode="white">
          <a:xfrm>
            <a:off x="335280" y="3644900"/>
            <a:ext cx="70167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3716655"/>
            <a:ext cx="290385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2" grpId="0" bldLvl="0" animBg="1"/>
      <p:bldP spid="29" grpId="0" bldLvl="0" animBg="1"/>
      <p:bldP spid="35" grpId="0" bldLvl="0" animBg="1"/>
      <p:bldP spid="37" grpId="0" bldLvl="0" animBg="1"/>
      <p:bldP spid="41" grpId="0" bldLvl="0" animBg="1"/>
      <p:bldP spid="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40" y="908500"/>
            <a:ext cx="10072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970" y="1059815"/>
            <a:ext cx="76269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970" y="1762125"/>
            <a:ext cx="616521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2276475"/>
            <a:ext cx="404622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8970" y="3175000"/>
            <a:ext cx="66503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94360" y="3797300"/>
            <a:ext cx="489521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520055" y="3716655"/>
            <a:ext cx="266890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23570" y="4436745"/>
            <a:ext cx="25374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215640" y="4509135"/>
            <a:ext cx="22453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98035" y="2420620"/>
            <a:ext cx="470916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5495290" y="4509135"/>
            <a:ext cx="48240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79425" y="5156835"/>
            <a:ext cx="83743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551815" y="5876925"/>
            <a:ext cx="87560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25" grpId="0" bldLvl="0" animBg="1"/>
      <p:bldP spid="31" grpId="0" bldLvl="0" animBg="1"/>
      <p:bldP spid="37" grpId="0" bldLvl="0" animBg="1"/>
      <p:bldP spid="43" grpId="0" bldLvl="0" animBg="1"/>
      <p:bldP spid="51" grpId="0" bldLvl="0" animBg="1"/>
      <p:bldP spid="2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4004945"/>
            <a:ext cx="738632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9740" y="4931410"/>
            <a:ext cx="336423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3333" y="5717286"/>
            <a:ext cx="1057142" cy="37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96964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53260"/>
            <a:ext cx="58261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564765"/>
            <a:ext cx="64255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400425"/>
            <a:ext cx="710501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076700"/>
            <a:ext cx="966724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991100"/>
            <a:ext cx="1952380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5689600"/>
            <a:ext cx="794385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8" grpId="0" bldLvl="0" animBg="1"/>
      <p:bldP spid="20" grpId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80440"/>
            <a:ext cx="8665845" cy="459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 b="13820"/>
          <a:stretch>
            <a:fillRect/>
          </a:stretch>
        </p:blipFill>
        <p:spPr>
          <a:xfrm>
            <a:off x="8544560" y="1268730"/>
            <a:ext cx="3562350" cy="370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 b="13820"/>
          <a:stretch>
            <a:fillRect/>
          </a:stretch>
        </p:blipFill>
        <p:spPr>
          <a:xfrm>
            <a:off x="6960235" y="2852420"/>
            <a:ext cx="3562350" cy="370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5175"/>
            <a:ext cx="8480425" cy="303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789680"/>
            <a:ext cx="8480425" cy="294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1556385"/>
            <a:ext cx="3495675" cy="3552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7" t="83489"/>
          <a:stretch>
            <a:fillRect/>
          </a:stretch>
        </p:blipFill>
        <p:spPr>
          <a:xfrm>
            <a:off x="623570" y="2348865"/>
            <a:ext cx="10968355" cy="88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407670" y="2348865"/>
            <a:ext cx="6588760" cy="143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