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4395" y="2990850"/>
            <a:ext cx="53625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644900"/>
            <a:ext cx="6305550" cy="31527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28"/>
          <a:stretch>
            <a:fillRect/>
          </a:stretch>
        </p:blipFill>
        <p:spPr>
          <a:xfrm>
            <a:off x="9480550" y="2061210"/>
            <a:ext cx="2324735" cy="3209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148"/>
            <a:ext cx="4714285" cy="4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48300" y="1052830"/>
            <a:ext cx="560006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670" y="1844675"/>
            <a:ext cx="769937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425" y="2636520"/>
            <a:ext cx="760730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670" y="3356610"/>
            <a:ext cx="739521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66878"/>
          <a:stretch>
            <a:fillRect/>
          </a:stretch>
        </p:blipFill>
        <p:spPr>
          <a:xfrm>
            <a:off x="9336405" y="2061210"/>
            <a:ext cx="2293620" cy="346265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479425" y="4159250"/>
            <a:ext cx="267081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88030" y="4220845"/>
            <a:ext cx="573087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bldLvl="0" animBg="1"/>
      <p:bldP spid="17" grpId="0" bldLvl="0" animBg="1"/>
      <p:bldP spid="21" grpId="0" bldLvl="0" animBg="1"/>
      <p:bldP spid="25" grpId="0" bldLvl="0" animBg="1"/>
      <p:bldP spid="31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090" y="1052830"/>
            <a:ext cx="433451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090" y="1916430"/>
            <a:ext cx="1043305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2764155"/>
            <a:ext cx="93154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43255" y="3429000"/>
            <a:ext cx="9257030" cy="229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5805170"/>
            <a:ext cx="551243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705" y="2564765"/>
            <a:ext cx="428688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40145" y="5842000"/>
            <a:ext cx="305816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21" grpId="0" bldLvl="0" animBg="1"/>
      <p:bldP spid="27" grpId="0" bldLvl="0" animBg="1"/>
      <p:bldP spid="33" grpId="0" bldLvl="0" animBg="1"/>
      <p:bldP spid="2" grpId="0" bldLvl="0" animBg="1"/>
      <p:bldP spid="3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6745"/>
            <a:ext cx="10800000" cy="38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280" y="913130"/>
            <a:ext cx="400939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570" y="1809750"/>
            <a:ext cx="980821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2532380"/>
            <a:ext cx="753300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3246755"/>
            <a:ext cx="680275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9570" y="4155440"/>
            <a:ext cx="572643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0" r="31997"/>
          <a:stretch>
            <a:fillRect/>
          </a:stretch>
        </p:blipFill>
        <p:spPr>
          <a:xfrm>
            <a:off x="6816090" y="3861435"/>
            <a:ext cx="3268345" cy="2650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rcRect l="38832"/>
          <a:stretch>
            <a:fillRect/>
          </a:stretch>
        </p:blipFill>
        <p:spPr>
          <a:xfrm>
            <a:off x="6888480" y="3933190"/>
            <a:ext cx="3282950" cy="268351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4295775" y="913130"/>
            <a:ext cx="259270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176135" y="3235960"/>
            <a:ext cx="238950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20" grpId="0" bldLvl="0" animBg="1"/>
      <p:bldP spid="25" grpId="0" bldLvl="0" animBg="1"/>
      <p:bldP spid="29" grpId="0" bldLvl="0" animBg="1"/>
      <p:bldP spid="3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6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052830"/>
            <a:ext cx="421767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844675"/>
            <a:ext cx="969645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815" y="2456815"/>
            <a:ext cx="99314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9425" y="3284855"/>
            <a:ext cx="9076055" cy="193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06919" y="5479069"/>
            <a:ext cx="4884882" cy="41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06919" y="6227347"/>
            <a:ext cx="2112146" cy="3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950" y="2459355"/>
            <a:ext cx="427672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9" grpId="0" bldLvl="0" animBg="1"/>
      <p:bldP spid="26" grpId="0" bldLvl="0" animBg="1"/>
      <p:bldP spid="31" grpId="0" animBg="1"/>
      <p:bldP spid="33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052830"/>
            <a:ext cx="8604250" cy="4436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2060575"/>
            <a:ext cx="2781300" cy="2952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348105"/>
            <a:ext cx="9738360" cy="403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795" y="2636520"/>
            <a:ext cx="2508250" cy="26631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4" t="179" r="39780" b="-179"/>
          <a:stretch>
            <a:fillRect/>
          </a:stretch>
        </p:blipFill>
        <p:spPr>
          <a:xfrm>
            <a:off x="623570" y="981075"/>
            <a:ext cx="6600190" cy="497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551815" y="908685"/>
            <a:ext cx="7045960" cy="164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425" y="2636520"/>
            <a:ext cx="621982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815" y="3573145"/>
            <a:ext cx="647192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9425" y="4394200"/>
            <a:ext cx="324040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04" y="5377926"/>
            <a:ext cx="5323809" cy="4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8" grpId="0" bldLvl="0" animBg="1"/>
      <p:bldP spid="23" grpId="0" bldLvl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900245"/>
            <a:ext cx="9452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670" y="908685"/>
            <a:ext cx="560324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1950" y="1772920"/>
            <a:ext cx="514794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670" y="2458085"/>
            <a:ext cx="370649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1950" y="3213100"/>
            <a:ext cx="419671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1950" y="3947160"/>
            <a:ext cx="845502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61950" y="4614545"/>
            <a:ext cx="554990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07670" y="5365750"/>
            <a:ext cx="363029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07670" y="6021070"/>
            <a:ext cx="322580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89" r="5644" b="24375"/>
          <a:stretch>
            <a:fillRect/>
          </a:stretch>
        </p:blipFill>
        <p:spPr>
          <a:xfrm>
            <a:off x="8688705" y="2034540"/>
            <a:ext cx="2717165" cy="2899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560" y="1988820"/>
            <a:ext cx="2781300" cy="2952750"/>
          </a:xfrm>
          <a:prstGeom prst="rect">
            <a:avLst/>
          </a:prstGeom>
        </p:spPr>
      </p:pic>
      <p:sp useBgFill="1">
        <p:nvSpPr>
          <p:cNvPr id="53" name="矩形 52"/>
          <p:cNvSpPr/>
          <p:nvPr/>
        </p:nvSpPr>
        <p:spPr bwMode="white">
          <a:xfrm>
            <a:off x="4152265" y="2420620"/>
            <a:ext cx="370649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4558665" y="3140710"/>
            <a:ext cx="370649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23" grpId="0" bldLvl="0" animBg="1"/>
      <p:bldP spid="31" grpId="0" bldLvl="0" animBg="1"/>
      <p:bldP spid="40" grpId="0" bldLvl="0" animBg="1"/>
      <p:bldP spid="45" grpId="0" bldLvl="0" animBg="1"/>
      <p:bldP spid="49" grpId="0" bldLvl="0" animBg="1"/>
      <p:bldP spid="53" grpId="0" bldLvl="0" animBg="1"/>
      <p:bldP spid="5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6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" y="1236345"/>
            <a:ext cx="560768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1772920"/>
            <a:ext cx="410210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670" y="2564765"/>
            <a:ext cx="749998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896225" y="2549525"/>
            <a:ext cx="180213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570" y="3284855"/>
            <a:ext cx="346138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3570" y="4004945"/>
            <a:ext cx="712216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20090" y="4660265"/>
            <a:ext cx="541782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02507" y="5560194"/>
            <a:ext cx="4702924" cy="34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02507" y="6311140"/>
            <a:ext cx="4810184" cy="32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89" r="5644" b="24375"/>
          <a:stretch>
            <a:fillRect/>
          </a:stretch>
        </p:blipFill>
        <p:spPr>
          <a:xfrm>
            <a:off x="8616315" y="3258820"/>
            <a:ext cx="2717165" cy="2899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70" y="3213100"/>
            <a:ext cx="2781300" cy="2952750"/>
          </a:xfrm>
          <a:prstGeom prst="rect">
            <a:avLst/>
          </a:prstGeom>
        </p:spPr>
      </p:pic>
      <p:sp useBgFill="1">
        <p:nvSpPr>
          <p:cNvPr id="44" name="矩形 43"/>
          <p:cNvSpPr/>
          <p:nvPr/>
        </p:nvSpPr>
        <p:spPr bwMode="white">
          <a:xfrm>
            <a:off x="4655820" y="1797050"/>
            <a:ext cx="410210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29" grpId="0" bldLvl="0" animBg="1"/>
      <p:bldP spid="31" grpId="0" bldLvl="0" animBg="1"/>
      <p:bldP spid="32" grpId="0" bldLvl="0" animBg="1"/>
      <p:bldP spid="37" grpId="0" bldLvl="0" animBg="1"/>
      <p:bldP spid="41" grpId="0" animBg="1"/>
      <p:bldP spid="43" grpId="0" animBg="1"/>
      <p:bldP spid="4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124585"/>
            <a:ext cx="435483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1988820"/>
            <a:ext cx="1050480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815" y="2780665"/>
            <a:ext cx="1043114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3644900"/>
            <a:ext cx="205232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4436745"/>
            <a:ext cx="6788150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44110" y="1124585"/>
            <a:ext cx="435483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17" grpId="0" bldLvl="0" animBg="1"/>
      <p:bldP spid="18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20210"/>
            <a:ext cx="10800000" cy="368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370" y="3429000"/>
            <a:ext cx="6305550" cy="31527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3573145"/>
            <a:ext cx="6305550" cy="31527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2024-04-27T14:47:24Z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