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14" r:id="rId6"/>
    <p:sldId id="330" r:id="rId7"/>
    <p:sldId id="315" r:id="rId8"/>
    <p:sldId id="316" r:id="rId9"/>
    <p:sldId id="331" r:id="rId10"/>
    <p:sldId id="317" r:id="rId11"/>
    <p:sldId id="320" r:id="rId12"/>
    <p:sldId id="326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12" name="yt_image_12212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5644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000" y="2338607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合比、等比性质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15" name="yt_shape_12215"/>
              <p:cNvSpPr txBox="1"/>
              <p:nvPr/>
            </p:nvSpPr>
            <p:spPr>
              <a:xfrm>
                <a:off x="540119" y="2828041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太原大同六中月考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已知四条线段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057b"/>
                  </a:rPr>
                  <a:t>则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下列式子中正确的是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215" name="yt_shape_1221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28041"/>
                <a:ext cx="11492915" cy="1070999"/>
              </a:xfrm>
              <a:prstGeom prst="rect">
                <a:avLst/>
              </a:prstGeom>
              <a:blipFill>
                <a:blip r:embed="rId3"/>
                <a:stretch>
                  <a:fillRect l="-1645" b="-16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17" name="yt_table_12217" title="H_11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068061"/>
                  </p:ext>
                </p:extLst>
              </p:nvPr>
            </p:nvGraphicFramePr>
            <p:xfrm>
              <a:off x="540047" y="3949828"/>
              <a:ext cx="4978718" cy="1512062"/>
            </p:xfrm>
            <a:graphic>
              <a:graphicData uri="http://schemas.openxmlformats.org/drawingml/2006/table">
                <a:tbl>
                  <a:tblPr/>
                  <a:tblGrid>
                    <a:gridCol w="2770251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208467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217" name="yt_table_12217" descr="{&quot;rangeId&quot;:2,&quot;type&quot;:&quot;Option&quot;}" title="H_11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068061"/>
                  </p:ext>
                </p:extLst>
              </p:nvPr>
            </p:nvGraphicFramePr>
            <p:xfrm>
              <a:off x="540047" y="3093386"/>
              <a:ext cx="4978718" cy="1512062"/>
            </p:xfrm>
            <a:graphic>
              <a:graphicData uri="http://schemas.openxmlformats.org/drawingml/2006/table">
                <a:tbl>
                  <a:tblPr/>
                  <a:tblGrid>
                    <a:gridCol w="2770251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208467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756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9780" b="-1104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5344" b="-1104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  <a:tr h="756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806" r="-79780" b="-1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5344" t="-100806" b="-1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244291" title="H_26.259764">
            <a:extLst>
              <a:ext uri="{FF2B5EF4-FFF2-40B4-BE49-F238E27FC236}">
                <a16:creationId xmlns:a16="http://schemas.microsoft.com/office/drawing/2014/main" id="{93537366-B590-036D-996F-2350D1F1C1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8906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D8A2B9-5F0B-FB89-C66A-F19182F9F222}"/>
              </a:ext>
            </a:extLst>
          </p:cNvPr>
          <p:cNvSpPr txBox="1"/>
          <p:nvPr/>
        </p:nvSpPr>
        <p:spPr>
          <a:xfrm>
            <a:off x="3802908" y="34175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63" name="yt_shape_12263"/>
              <p:cNvSpPr txBox="1"/>
              <p:nvPr/>
            </p:nvSpPr>
            <p:spPr>
              <a:xfrm>
                <a:off x="540119" y="983543"/>
                <a:ext cx="11492915" cy="52513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7f9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0e59,isEnd"/>
                  </a:rPr>
                  <a:t>的大小关系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字母均不为零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63" name="yt_shape_12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3543"/>
                <a:ext cx="11492915" cy="5251309"/>
              </a:xfrm>
              <a:prstGeom prst="rect">
                <a:avLst/>
              </a:prstGeom>
              <a:blipFill>
                <a:blip r:embed="rId2"/>
                <a:stretch>
                  <a:fillRect l="-1645" b="-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CCC6B2-F503-1D89-8D79-D7FB68522C9E}"/>
              </a:ext>
            </a:extLst>
          </p:cNvPr>
          <p:cNvSpPr txBox="1"/>
          <p:nvPr/>
        </p:nvSpPr>
        <p:spPr>
          <a:xfrm>
            <a:off x="9589599" y="936737"/>
            <a:ext cx="789685" cy="6734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6F5E7B-4AE3-6F12-53A7-6754CB174672}"/>
              </a:ext>
            </a:extLst>
          </p:cNvPr>
          <p:cNvSpPr txBox="1"/>
          <p:nvPr/>
        </p:nvSpPr>
        <p:spPr>
          <a:xfrm>
            <a:off x="2596408" y="1918892"/>
            <a:ext cx="116116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A09BAA-41CF-03B4-9BFD-9B239D1B7DB4}"/>
              </a:ext>
            </a:extLst>
          </p:cNvPr>
          <p:cNvSpPr txBox="1"/>
          <p:nvPr/>
        </p:nvSpPr>
        <p:spPr>
          <a:xfrm>
            <a:off x="6152408" y="1918892"/>
            <a:ext cx="126276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C3AFF1-F669-A67E-D918-72131D9BDFD4}"/>
              </a:ext>
            </a:extLst>
          </p:cNvPr>
          <p:cNvSpPr txBox="1"/>
          <p:nvPr/>
        </p:nvSpPr>
        <p:spPr>
          <a:xfrm>
            <a:off x="1107333" y="3043286"/>
            <a:ext cx="130403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82C22E-1FC8-DE64-2438-D2BFFC8A54B8}"/>
                  </a:ext>
                </a:extLst>
              </p:cNvPr>
              <p:cNvSpPr txBox="1"/>
              <p:nvPr/>
            </p:nvSpPr>
            <p:spPr>
              <a:xfrm>
                <a:off x="450108" y="4118532"/>
                <a:ext cx="6210363" cy="7665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F682C22E-1FC8-DE64-2438-D2BFFC8A5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18532"/>
                <a:ext cx="6210363" cy="766521"/>
              </a:xfrm>
              <a:prstGeom prst="rect">
                <a:avLst/>
              </a:prstGeom>
              <a:blipFill>
                <a:blip r:embed="rId3"/>
                <a:stretch>
                  <a:fillRect l="-1570" r="-1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21DF3F-62AB-2652-EAF2-F2F478212CD1}"/>
                  </a:ext>
                </a:extLst>
              </p:cNvPr>
              <p:cNvSpPr txBox="1"/>
              <p:nvPr/>
            </p:nvSpPr>
            <p:spPr>
              <a:xfrm>
                <a:off x="450108" y="4791441"/>
                <a:ext cx="3390011" cy="76652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4421DF3F-62AB-2652-EAF2-F2F478212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1441"/>
                <a:ext cx="3390011" cy="766522"/>
              </a:xfrm>
              <a:prstGeom prst="rect">
                <a:avLst/>
              </a:prstGeom>
              <a:blipFill>
                <a:blip r:embed="rId4"/>
                <a:stretch>
                  <a:fillRect l="-2878" r="-2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4F8A7CF-435F-102E-4E6E-4C7802504540}"/>
                  </a:ext>
                </a:extLst>
              </p:cNvPr>
              <p:cNvSpPr txBox="1"/>
              <p:nvPr/>
            </p:nvSpPr>
            <p:spPr>
              <a:xfrm>
                <a:off x="450108" y="5464351"/>
                <a:ext cx="2679383" cy="7665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𝑒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94F8A7CF-435F-102E-4E6E-4C7802504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64351"/>
                <a:ext cx="2679383" cy="766521"/>
              </a:xfrm>
              <a:prstGeom prst="rect">
                <a:avLst/>
              </a:prstGeom>
              <a:blipFill>
                <a:blip r:embed="rId5"/>
                <a:stretch>
                  <a:fillRect l="-3645" r="-364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3" name="yt_shape_12273"/>
          <p:cNvSpPr txBox="1"/>
          <p:nvPr/>
        </p:nvSpPr>
        <p:spPr>
          <a:xfrm>
            <a:off x="551265" y="758603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72" name="yt_image_12272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5860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276" name="yt_shape_12276"/>
              <p:cNvSpPr txBox="1"/>
              <p:nvPr/>
            </p:nvSpPr>
            <p:spPr>
              <a:xfrm>
                <a:off x="551384" y="1340768"/>
                <a:ext cx="11492915" cy="35210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阅读下面的解题过程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然后回答问题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题目：已知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互不相等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c45b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，于是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依照上述方法解答下列问题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76" name="yt_shape_122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11492915" cy="3521029"/>
              </a:xfrm>
              <a:prstGeom prst="rect">
                <a:avLst/>
              </a:prstGeom>
              <a:blipFill>
                <a:blip r:embed="rId3"/>
                <a:stretch>
                  <a:fillRect l="-1591" t="-3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83" name="yt_shape_12283"/>
              <p:cNvSpPr txBox="1"/>
              <p:nvPr/>
            </p:nvSpPr>
            <p:spPr>
              <a:xfrm>
                <a:off x="641276" y="3140968"/>
                <a:ext cx="7495642" cy="3478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283" name="yt_shape_12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76" y="3140968"/>
                <a:ext cx="7495642" cy="3478325"/>
              </a:xfrm>
              <a:prstGeom prst="rect">
                <a:avLst/>
              </a:prstGeom>
              <a:blipFill>
                <a:blip r:embed="rId4"/>
                <a:stretch>
                  <a:fillRect l="-2439" r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AADC1A-8DE3-DC31-027B-039CA9313BB0}"/>
                  </a:ext>
                </a:extLst>
              </p:cNvPr>
              <p:cNvSpPr txBox="1"/>
              <p:nvPr/>
            </p:nvSpPr>
            <p:spPr>
              <a:xfrm>
                <a:off x="551265" y="3789040"/>
                <a:ext cx="4541329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AADC1A-8DE3-DC31-027B-039CA9313B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3789040"/>
                <a:ext cx="4541329" cy="929780"/>
              </a:xfrm>
              <a:prstGeom prst="rect">
                <a:avLst/>
              </a:prstGeom>
              <a:blipFill>
                <a:blip r:embed="rId5"/>
                <a:stretch>
                  <a:fillRect l="-2013" r="-2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AA251D0-210A-0D0D-1FF6-8F7B7BAC068A}"/>
              </a:ext>
            </a:extLst>
          </p:cNvPr>
          <p:cNvSpPr txBox="1"/>
          <p:nvPr/>
        </p:nvSpPr>
        <p:spPr>
          <a:xfrm>
            <a:off x="551265" y="4506394"/>
            <a:ext cx="565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310876-C4E2-49A9-F9A2-12D3116DDAD7}"/>
              </a:ext>
            </a:extLst>
          </p:cNvPr>
          <p:cNvSpPr txBox="1"/>
          <p:nvPr/>
        </p:nvSpPr>
        <p:spPr>
          <a:xfrm>
            <a:off x="551265" y="4837866"/>
            <a:ext cx="503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335079-D420-409C-9871-ADD164405278}"/>
              </a:ext>
            </a:extLst>
          </p:cNvPr>
          <p:cNvSpPr txBox="1"/>
          <p:nvPr/>
        </p:nvSpPr>
        <p:spPr>
          <a:xfrm>
            <a:off x="551265" y="5169338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496168-69D1-6025-AEB4-1ABA789239A3}"/>
              </a:ext>
            </a:extLst>
          </p:cNvPr>
          <p:cNvSpPr txBox="1"/>
          <p:nvPr/>
        </p:nvSpPr>
        <p:spPr>
          <a:xfrm>
            <a:off x="551265" y="5500810"/>
            <a:ext cx="7603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82E5786-5819-4BDA-AE55-D0C8C090C1F2}"/>
                  </a:ext>
                </a:extLst>
              </p:cNvPr>
              <p:cNvSpPr txBox="1"/>
              <p:nvPr/>
            </p:nvSpPr>
            <p:spPr>
              <a:xfrm>
                <a:off x="551265" y="5832282"/>
                <a:ext cx="3194495" cy="8001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82E5786-5819-4BDA-AE55-D0C8C090C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5832282"/>
                <a:ext cx="3194495" cy="800177"/>
              </a:xfrm>
              <a:prstGeom prst="rect">
                <a:avLst/>
              </a:prstGeom>
              <a:blipFill>
                <a:blip r:embed="rId6"/>
                <a:stretch>
                  <a:fillRect l="-2863" r="-3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6" name="yt_shape_12286"/>
              <p:cNvSpPr txBox="1"/>
              <p:nvPr/>
            </p:nvSpPr>
            <p:spPr>
              <a:xfrm>
                <a:off x="540119" y="1694725"/>
                <a:ext cx="11492915" cy="38285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利用等比性质判断三角形的形状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525b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请你探索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解：由等比性质得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+3+4+8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12+4+3+8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6" name="yt_shape_12286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4725"/>
                <a:ext cx="11492915" cy="3828549"/>
              </a:xfrm>
              <a:prstGeom prst="rect">
                <a:avLst/>
              </a:prstGeom>
              <a:blipFill>
                <a:blip r:embed="rId2"/>
                <a:stretch>
                  <a:fillRect l="-1645" t="-1274" b="-4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DF0724-2008-1F3C-E745-57E6C9C1AD44}"/>
                  </a:ext>
                </a:extLst>
              </p:cNvPr>
              <p:cNvSpPr txBox="1"/>
              <p:nvPr/>
            </p:nvSpPr>
            <p:spPr>
              <a:xfrm>
                <a:off x="450108" y="3281203"/>
                <a:ext cx="9354312" cy="8765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解：由等比性质得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+3+4+8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12+4+3+8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D9DF0724-2008-1F3C-E745-57E6C9C1A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81203"/>
                <a:ext cx="9354312" cy="876503"/>
              </a:xfrm>
              <a:prstGeom prst="rect">
                <a:avLst/>
              </a:prstGeom>
              <a:blipFill>
                <a:blip r:embed="rId3"/>
                <a:stretch>
                  <a:fillRect l="-1043" r="-97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45A570-7BC7-4C97-D7DA-A11998192312}"/>
              </a:ext>
            </a:extLst>
          </p:cNvPr>
          <p:cNvSpPr txBox="1"/>
          <p:nvPr/>
        </p:nvSpPr>
        <p:spPr>
          <a:xfrm>
            <a:off x="450108" y="4064094"/>
            <a:ext cx="326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AADCFE-EA0D-BFA4-EDA3-C13887705BF2}"/>
              </a:ext>
            </a:extLst>
          </p:cNvPr>
          <p:cNvSpPr txBox="1"/>
          <p:nvPr/>
        </p:nvSpPr>
        <p:spPr>
          <a:xfrm>
            <a:off x="450108" y="4539582"/>
            <a:ext cx="2058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987C72-A1BB-33E8-254F-6C4BA9D36E83}"/>
              </a:ext>
            </a:extLst>
          </p:cNvPr>
          <p:cNvSpPr txBox="1"/>
          <p:nvPr/>
        </p:nvSpPr>
        <p:spPr>
          <a:xfrm>
            <a:off x="450108" y="5015070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90" name="yt_shape_12290"/>
              <p:cNvSpPr txBox="1"/>
              <p:nvPr/>
            </p:nvSpPr>
            <p:spPr>
              <a:xfrm>
                <a:off x="540119" y="1337865"/>
                <a:ext cx="11492915" cy="45422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f179b"/>
                  </a:rPr>
                  <a:t>的形状并说明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理由：设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90" name="yt_shape_12290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7865"/>
                <a:ext cx="11492915" cy="4542269"/>
              </a:xfrm>
              <a:prstGeom prst="rect">
                <a:avLst/>
              </a:prstGeom>
              <a:blipFill>
                <a:blip r:embed="rId2"/>
                <a:stretch>
                  <a:fillRect l="-1645" b="-3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FD0DF2-AF74-CFAD-289C-73F03CE8769A}"/>
              </a:ext>
            </a:extLst>
          </p:cNvPr>
          <p:cNvSpPr txBox="1"/>
          <p:nvPr/>
        </p:nvSpPr>
        <p:spPr>
          <a:xfrm>
            <a:off x="450108" y="2451395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8F70B5-B0C0-94F7-4CF5-409B41353A7B}"/>
                  </a:ext>
                </a:extLst>
              </p:cNvPr>
              <p:cNvSpPr txBox="1"/>
              <p:nvPr/>
            </p:nvSpPr>
            <p:spPr>
              <a:xfrm>
                <a:off x="450108" y="2926883"/>
                <a:ext cx="4428553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258F70B5-B0C0-94F7-4CF5-409B41353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26883"/>
                <a:ext cx="4428553" cy="778459"/>
              </a:xfrm>
              <a:prstGeom prst="rect">
                <a:avLst/>
              </a:prstGeom>
              <a:blipFill>
                <a:blip r:embed="rId3"/>
                <a:stretch>
                  <a:fillRect l="-2204" r="-220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BC5184F-E9A2-197F-D48E-7B3D1F317F31}"/>
              </a:ext>
            </a:extLst>
          </p:cNvPr>
          <p:cNvSpPr txBox="1"/>
          <p:nvPr/>
        </p:nvSpPr>
        <p:spPr>
          <a:xfrm>
            <a:off x="450108" y="3611730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A6A7B0-37DA-3CC5-B5BD-4355BA559F89}"/>
                  </a:ext>
                </a:extLst>
              </p:cNvPr>
              <p:cNvSpPr txBox="1"/>
              <p:nvPr/>
            </p:nvSpPr>
            <p:spPr>
              <a:xfrm>
                <a:off x="450108" y="4087218"/>
                <a:ext cx="3767836" cy="8959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5FA6A7B0-37DA-3CC5-B5BD-4355BA559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7218"/>
                <a:ext cx="3767836" cy="895935"/>
              </a:xfrm>
              <a:prstGeom prst="rect">
                <a:avLst/>
              </a:prstGeom>
              <a:blipFill>
                <a:blip r:embed="rId4"/>
                <a:stretch>
                  <a:fillRect l="-2589" r="-2427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6186401-9C89-0A06-AE6D-D272C001D9A0}"/>
              </a:ext>
            </a:extLst>
          </p:cNvPr>
          <p:cNvSpPr txBox="1"/>
          <p:nvPr/>
        </p:nvSpPr>
        <p:spPr>
          <a:xfrm>
            <a:off x="450108" y="4889541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B82865-28B2-9113-A86F-2E05BDD94406}"/>
              </a:ext>
            </a:extLst>
          </p:cNvPr>
          <p:cNvSpPr txBox="1"/>
          <p:nvPr/>
        </p:nvSpPr>
        <p:spPr>
          <a:xfrm>
            <a:off x="450108" y="5365030"/>
            <a:ext cx="50044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18" name="yt_shape_12218"/>
              <p:cNvSpPr txBox="1"/>
              <p:nvPr/>
            </p:nvSpPr>
            <p:spPr>
              <a:xfrm>
                <a:off x="540000" y="1943800"/>
                <a:ext cx="10455042" cy="3330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18" name="yt_shape_12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3800"/>
                <a:ext cx="10455042" cy="3330399"/>
              </a:xfrm>
              <a:prstGeom prst="rect">
                <a:avLst/>
              </a:prstGeom>
              <a:blipFill>
                <a:blip r:embed="rId2"/>
                <a:stretch>
                  <a:fillRect l="-1808" r="-816" b="-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9A15FA-F3F2-F09F-D9CF-96A2DB4DB6AA}"/>
              </a:ext>
            </a:extLst>
          </p:cNvPr>
          <p:cNvSpPr txBox="1"/>
          <p:nvPr/>
        </p:nvSpPr>
        <p:spPr>
          <a:xfrm>
            <a:off x="6778017" y="1896994"/>
            <a:ext cx="637286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E2BE49-00AF-E375-4FAD-CE99E3F38353}"/>
              </a:ext>
            </a:extLst>
          </p:cNvPr>
          <p:cNvSpPr txBox="1"/>
          <p:nvPr/>
        </p:nvSpPr>
        <p:spPr>
          <a:xfrm>
            <a:off x="8379806" y="1896994"/>
            <a:ext cx="789685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678DC5-D512-5925-9E8F-F273E942BB7D}"/>
              </a:ext>
            </a:extLst>
          </p:cNvPr>
          <p:cNvSpPr txBox="1"/>
          <p:nvPr/>
        </p:nvSpPr>
        <p:spPr>
          <a:xfrm>
            <a:off x="10118117" y="1896994"/>
            <a:ext cx="789686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BAE29D-13C2-E3E5-1A21-33A65EE9471C}"/>
                  </a:ext>
                </a:extLst>
              </p:cNvPr>
              <p:cNvSpPr txBox="1"/>
              <p:nvPr/>
            </p:nvSpPr>
            <p:spPr>
              <a:xfrm>
                <a:off x="449989" y="3262371"/>
                <a:ext cx="6038850" cy="8222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D7BAE29D-13C2-E3E5-1A21-33A65EE94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2371"/>
                <a:ext cx="6038850" cy="822275"/>
              </a:xfrm>
              <a:prstGeom prst="rect">
                <a:avLst/>
              </a:prstGeom>
              <a:blipFill>
                <a:blip r:embed="rId3"/>
                <a:stretch>
                  <a:fillRect l="-1616" r="-1818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5E16635-5E49-EB20-15D5-3BFC9B6581CA}"/>
              </a:ext>
            </a:extLst>
          </p:cNvPr>
          <p:cNvSpPr txBox="1"/>
          <p:nvPr/>
        </p:nvSpPr>
        <p:spPr>
          <a:xfrm>
            <a:off x="449989" y="3991034"/>
            <a:ext cx="329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284D2E6-48E7-5E20-A60E-9BAB22AA1070}"/>
                  </a:ext>
                </a:extLst>
              </p:cNvPr>
              <p:cNvSpPr txBox="1"/>
              <p:nvPr/>
            </p:nvSpPr>
            <p:spPr>
              <a:xfrm>
                <a:off x="449989" y="4466522"/>
                <a:ext cx="2323148" cy="8222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7284D2E6-48E7-5E20-A60E-9BAB22AA1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6522"/>
                <a:ext cx="2323148" cy="822274"/>
              </a:xfrm>
              <a:prstGeom prst="rect">
                <a:avLst/>
              </a:prstGeom>
              <a:blipFill>
                <a:blip r:embed="rId4"/>
                <a:stretch>
                  <a:fillRect l="-4199" r="-4199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4" name="yt_shape_12224"/>
          <p:cNvSpPr txBox="1"/>
          <p:nvPr/>
        </p:nvSpPr>
        <p:spPr>
          <a:xfrm>
            <a:off x="540000" y="901974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比例性质的应用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25" name="yt_shape_12225"/>
              <p:cNvSpPr txBox="1"/>
              <p:nvPr/>
            </p:nvSpPr>
            <p:spPr>
              <a:xfrm>
                <a:off x="540119" y="1391408"/>
                <a:ext cx="11492915" cy="49246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80d6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为三角形的三边长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7bf2,isEnd"/>
                  </a:rPr>
                  <a:t>求这个三角形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3+4+5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三角形周长为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10cm.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25" name="yt_shape_12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1408"/>
                <a:ext cx="11492915" cy="4924618"/>
              </a:xfrm>
              <a:prstGeom prst="rect">
                <a:avLst/>
              </a:prstGeom>
              <a:blipFill>
                <a:blip r:embed="rId2"/>
                <a:stretch>
                  <a:fillRect l="-1645" b="-2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244355" title="H_26.259764">
            <a:extLst>
              <a:ext uri="{FF2B5EF4-FFF2-40B4-BE49-F238E27FC236}">
                <a16:creationId xmlns:a16="http://schemas.microsoft.com/office/drawing/2014/main" id="{46C0BDE6-BAF4-F911-B194-02055C974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42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150EC9-81F9-5853-5D32-3D09722ADF14}"/>
              </a:ext>
            </a:extLst>
          </p:cNvPr>
          <p:cNvSpPr txBox="1"/>
          <p:nvPr/>
        </p:nvSpPr>
        <p:spPr>
          <a:xfrm>
            <a:off x="9879857" y="2023100"/>
            <a:ext cx="789686" cy="7686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7F3925-59C2-3ED3-3641-683A7AB73E36}"/>
                  </a:ext>
                </a:extLst>
              </p:cNvPr>
              <p:cNvSpPr txBox="1"/>
              <p:nvPr/>
            </p:nvSpPr>
            <p:spPr>
              <a:xfrm>
                <a:off x="450108" y="3855964"/>
                <a:ext cx="5799455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3+4+5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E17F3925-59C2-3ED3-3641-683A7AB73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55964"/>
                <a:ext cx="5799455" cy="877075"/>
              </a:xfrm>
              <a:prstGeom prst="rect">
                <a:avLst/>
              </a:prstGeom>
              <a:blipFill>
                <a:blip r:embed="rId4"/>
                <a:stretch>
                  <a:fillRect l="-1682" r="-1682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9B66259-3D13-8188-9B81-7F695623FEBF}"/>
              </a:ext>
            </a:extLst>
          </p:cNvPr>
          <p:cNvSpPr txBox="1"/>
          <p:nvPr/>
        </p:nvSpPr>
        <p:spPr>
          <a:xfrm>
            <a:off x="450108" y="4639427"/>
            <a:ext cx="523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三角形周长为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42A6A3-DD0F-09E5-55C6-9D27CBB827BF}"/>
                  </a:ext>
                </a:extLst>
              </p:cNvPr>
              <p:cNvSpPr txBox="1"/>
              <p:nvPr/>
            </p:nvSpPr>
            <p:spPr>
              <a:xfrm>
                <a:off x="450108" y="5114915"/>
                <a:ext cx="2755266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, 'mathAnswerShape': 1}">
                <a:extLst>
                  <a:ext uri="{FF2B5EF4-FFF2-40B4-BE49-F238E27FC236}">
                    <a16:creationId xmlns:a16="http://schemas.microsoft.com/office/drawing/2014/main" id="{FF42A6A3-DD0F-09E5-55C6-9D27CBB82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14915"/>
                <a:ext cx="2755266" cy="775919"/>
              </a:xfrm>
              <a:prstGeom prst="rect">
                <a:avLst/>
              </a:prstGeom>
              <a:blipFill>
                <a:blip r:embed="rId5"/>
                <a:stretch>
                  <a:fillRect l="-3540" r="-331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465EF5F-24F5-7F29-1C0C-4F9DC07AD167}"/>
              </a:ext>
            </a:extLst>
          </p:cNvPr>
          <p:cNvSpPr txBox="1"/>
          <p:nvPr/>
        </p:nvSpPr>
        <p:spPr>
          <a:xfrm>
            <a:off x="450108" y="5797223"/>
            <a:ext cx="4534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在网格中的位置如图所示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851"/>
              </a:rPr>
              <a:t>如果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2232" name="yt_image_12232" title="H_117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003" y="2062258"/>
            <a:ext cx="271599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34" name="yt_shape_12234"/>
              <p:cNvSpPr txBox="1"/>
              <p:nvPr/>
            </p:nvSpPr>
            <p:spPr>
              <a:xfrm>
                <a:off x="540000" y="3553873"/>
                <a:ext cx="6301790" cy="28496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的周长的比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34" name="yt_shape_12234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3873"/>
                <a:ext cx="6301790" cy="2849691"/>
              </a:xfrm>
              <a:prstGeom prst="rect">
                <a:avLst/>
              </a:prstGeom>
              <a:blipFill>
                <a:blip r:embed="rId3"/>
                <a:stretch>
                  <a:fillRect l="-3001" r="-1839" b="-5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1CEDB6-9017-271D-4844-F7B6BF212AA4}"/>
                  </a:ext>
                </a:extLst>
              </p:cNvPr>
              <p:cNvSpPr txBox="1"/>
              <p:nvPr/>
            </p:nvSpPr>
            <p:spPr>
              <a:xfrm>
                <a:off x="449989" y="4182517"/>
                <a:ext cx="570947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由图可知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611CEDB6-9017-271D-4844-F7B6BF212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2517"/>
                <a:ext cx="5709476" cy="615391"/>
              </a:xfrm>
              <a:prstGeom prst="rect">
                <a:avLst/>
              </a:prstGeom>
              <a:blipFill>
                <a:blip r:embed="rId4"/>
                <a:stretch>
                  <a:fillRect l="-1709" r="-170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C8CA8A-0AE3-8BDC-51D2-9FFC05DE94CC}"/>
                  </a:ext>
                </a:extLst>
              </p:cNvPr>
              <p:cNvSpPr txBox="1"/>
              <p:nvPr/>
            </p:nvSpPr>
            <p:spPr>
              <a:xfrm>
                <a:off x="497614" y="4704296"/>
                <a:ext cx="637330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B3C8CA8A-0AE3-8BDC-51D2-9FFC05DE9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704296"/>
                <a:ext cx="6373304" cy="618694"/>
              </a:xfrm>
              <a:prstGeom prst="rect">
                <a:avLst/>
              </a:prstGeom>
              <a:blipFill>
                <a:blip r:embed="rId5"/>
                <a:stretch>
                  <a:fillRect l="-1531" r="-143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D4C1DC-E9B5-314E-6E22-9CCCC96A3D06}"/>
                  </a:ext>
                </a:extLst>
              </p:cNvPr>
              <p:cNvSpPr txBox="1"/>
              <p:nvPr/>
            </p:nvSpPr>
            <p:spPr>
              <a:xfrm>
                <a:off x="449989" y="5229378"/>
                <a:ext cx="373995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54D4C1DC-E9B5-314E-6E22-9CCCC96A3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9378"/>
                <a:ext cx="3739959" cy="769061"/>
              </a:xfrm>
              <a:prstGeom prst="rect">
                <a:avLst/>
              </a:prstGeom>
              <a:blipFill>
                <a:blip r:embed="rId6"/>
                <a:stretch>
                  <a:fillRect l="-2610" r="-26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39" name="yt_shape_12239"/>
              <p:cNvSpPr txBox="1"/>
              <p:nvPr/>
            </p:nvSpPr>
            <p:spPr>
              <a:xfrm>
                <a:off x="540000" y="2556050"/>
                <a:ext cx="5602496" cy="21058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的周长的比为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39" name="yt_shape_12239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6050"/>
                <a:ext cx="5602496" cy="2105898"/>
              </a:xfrm>
              <a:prstGeom prst="rect">
                <a:avLst/>
              </a:prstGeom>
              <a:blipFill>
                <a:blip r:embed="rId2"/>
                <a:stretch>
                  <a:fillRect l="-3373" r="-2394" b="-8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11D0DC-8287-2321-54D8-C5F241AF9D30}"/>
                  </a:ext>
                </a:extLst>
              </p:cNvPr>
              <p:cNvSpPr txBox="1"/>
              <p:nvPr/>
            </p:nvSpPr>
            <p:spPr>
              <a:xfrm>
                <a:off x="449989" y="2509244"/>
                <a:ext cx="381615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5011D0DC-8287-2321-54D8-C5F241AF9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9244"/>
                <a:ext cx="3816159" cy="769062"/>
              </a:xfrm>
              <a:prstGeom prst="rect">
                <a:avLst/>
              </a:prstGeom>
              <a:blipFill>
                <a:blip r:embed="rId3"/>
                <a:stretch>
                  <a:fillRect l="-2556" r="-23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E6A6FA-75B4-51C1-FE54-E1C56B0E7DE5}"/>
                  </a:ext>
                </a:extLst>
              </p:cNvPr>
              <p:cNvSpPr txBox="1"/>
              <p:nvPr/>
            </p:nvSpPr>
            <p:spPr>
              <a:xfrm>
                <a:off x="449989" y="3184694"/>
                <a:ext cx="4092638" cy="107932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D7E6A6FA-75B4-51C1-FE54-E1C56B0E7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4694"/>
                <a:ext cx="4092638" cy="1079322"/>
              </a:xfrm>
              <a:prstGeom prst="rect">
                <a:avLst/>
              </a:prstGeom>
              <a:blipFill>
                <a:blip r:embed="rId4"/>
                <a:stretch>
                  <a:fillRect l="-2385" r="-2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F86887F-2B44-A1D6-2EFF-9ADCFD9ED225}"/>
              </a:ext>
            </a:extLst>
          </p:cNvPr>
          <p:cNvSpPr txBox="1"/>
          <p:nvPr/>
        </p:nvSpPr>
        <p:spPr>
          <a:xfrm>
            <a:off x="449989" y="4170404"/>
            <a:ext cx="5728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的周长的比为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234">
            <a:extLst>
              <a:ext uri="{FF2B5EF4-FFF2-40B4-BE49-F238E27FC236}">
                <a16:creationId xmlns:a16="http://schemas.microsoft.com/office/drawing/2014/main" id="{765DF0E8-6A38-8185-E04C-66CF6D86AF71}"/>
              </a:ext>
            </a:extLst>
          </p:cNvPr>
          <p:cNvSpPr txBox="1"/>
          <p:nvPr/>
        </p:nvSpPr>
        <p:spPr>
          <a:xfrm>
            <a:off x="449989" y="2184153"/>
            <a:ext cx="6301790" cy="28496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的周长的比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6" name="yt_image_12232" title="H_117.45">
            <a:extLst>
              <a:ext uri="{FF2B5EF4-FFF2-40B4-BE49-F238E27FC236}">
                <a16:creationId xmlns:a16="http://schemas.microsoft.com/office/drawing/2014/main" id="{FEBB9ECE-5310-890B-D6E3-3BC0E2B36EF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4152" y="2443480"/>
            <a:ext cx="271599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4" name="yt_shape_12244"/>
          <p:cNvSpPr txBox="1"/>
          <p:nvPr/>
        </p:nvSpPr>
        <p:spPr>
          <a:xfrm>
            <a:off x="540000" y="3402982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【易错易混】易忽略等比性质运用时分母和不能为零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1A9151-5281-C5D3-8F35-65ABA86DA88C}"/>
              </a:ext>
            </a:extLst>
          </p:cNvPr>
          <p:cNvSpPr txBox="1"/>
          <p:nvPr/>
        </p:nvSpPr>
        <p:spPr>
          <a:xfrm>
            <a:off x="449989" y="3356176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【易错易混】易忽略等比性质运用时分母和不能为零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45" name="yt_shape_12245"/>
              <p:cNvSpPr txBox="1"/>
              <p:nvPr/>
            </p:nvSpPr>
            <p:spPr>
              <a:xfrm>
                <a:off x="465228" y="1268760"/>
                <a:ext cx="5630772" cy="28368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2245" name="yt_shape_12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228" y="1268760"/>
                <a:ext cx="5630772" cy="2836802"/>
              </a:xfrm>
              <a:prstGeom prst="rect">
                <a:avLst/>
              </a:prstGeom>
              <a:blipFill>
                <a:blip r:embed="rId2"/>
                <a:stretch>
                  <a:fillRect l="-3247" r="-2489" b="-2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125E0B-FE97-1324-41F7-9452336DADCD}"/>
              </a:ext>
            </a:extLst>
          </p:cNvPr>
          <p:cNvSpPr txBox="1"/>
          <p:nvPr/>
        </p:nvSpPr>
        <p:spPr>
          <a:xfrm>
            <a:off x="375217" y="2005036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CB4521-8004-C06B-345E-1460AB3F56D4}"/>
                  </a:ext>
                </a:extLst>
              </p:cNvPr>
              <p:cNvSpPr txBox="1"/>
              <p:nvPr/>
            </p:nvSpPr>
            <p:spPr>
              <a:xfrm>
                <a:off x="375217" y="2480524"/>
                <a:ext cx="3926014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CB4521-8004-C06B-345E-1460AB3F5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17" y="2480524"/>
                <a:ext cx="3926014" cy="876694"/>
              </a:xfrm>
              <a:prstGeom prst="rect">
                <a:avLst/>
              </a:prstGeom>
              <a:blipFill>
                <a:blip r:embed="rId3"/>
                <a:stretch>
                  <a:fillRect l="-2484" r="-264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50F185-B945-F3EB-3991-46F4A68210C6}"/>
                  </a:ext>
                </a:extLst>
              </p:cNvPr>
              <p:cNvSpPr txBox="1"/>
              <p:nvPr/>
            </p:nvSpPr>
            <p:spPr>
              <a:xfrm>
                <a:off x="375217" y="3263606"/>
                <a:ext cx="3382073" cy="861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50F185-B945-F3EB-3991-46F4A6821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17" y="3263606"/>
                <a:ext cx="3382073" cy="861327"/>
              </a:xfrm>
              <a:prstGeom prst="rect">
                <a:avLst/>
              </a:prstGeom>
              <a:blipFill>
                <a:blip r:embed="rId4"/>
                <a:stretch>
                  <a:fillRect l="-2888" r="-2888" b="-4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C75646-61DE-5437-C65F-61B8D82C5E69}"/>
              </a:ext>
            </a:extLst>
          </p:cNvPr>
          <p:cNvSpPr txBox="1"/>
          <p:nvPr/>
        </p:nvSpPr>
        <p:spPr>
          <a:xfrm>
            <a:off x="375217" y="4046688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0BE2B6-4529-441B-FCCE-D0392D73867B}"/>
                  </a:ext>
                </a:extLst>
              </p:cNvPr>
              <p:cNvSpPr txBox="1"/>
              <p:nvPr/>
            </p:nvSpPr>
            <p:spPr>
              <a:xfrm>
                <a:off x="375217" y="4522176"/>
                <a:ext cx="3447478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0BE2B6-4529-441B-FCCE-D0392D738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17" y="4522176"/>
                <a:ext cx="3447478" cy="876694"/>
              </a:xfrm>
              <a:prstGeom prst="rect">
                <a:avLst/>
              </a:prstGeom>
              <a:blipFill>
                <a:blip r:embed="rId5"/>
                <a:stretch>
                  <a:fillRect l="-2832" r="-2832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554C765-05C6-228A-FB57-E00A9D11B880}"/>
              </a:ext>
            </a:extLst>
          </p:cNvPr>
          <p:cNvSpPr txBox="1"/>
          <p:nvPr/>
        </p:nvSpPr>
        <p:spPr>
          <a:xfrm>
            <a:off x="375217" y="5305258"/>
            <a:ext cx="2620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49" name="yt_shape_12249"/>
              <p:cNvSpPr txBox="1"/>
              <p:nvPr/>
            </p:nvSpPr>
            <p:spPr>
              <a:xfrm>
                <a:off x="551384" y="836712"/>
                <a:ext cx="11492915" cy="29702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茂名电白区期末改编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4568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249" name="yt_shape_12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36712"/>
                <a:ext cx="11492915" cy="2970237"/>
              </a:xfrm>
              <a:prstGeom prst="rect">
                <a:avLst/>
              </a:prstGeom>
              <a:blipFill>
                <a:blip r:embed="rId2"/>
                <a:stretch>
                  <a:fillRect l="-1591" t="-1643" b="-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FE4C9CB-7649-6DB0-2532-396BB35C7584}"/>
              </a:ext>
            </a:extLst>
          </p:cNvPr>
          <p:cNvSpPr txBox="1"/>
          <p:nvPr/>
        </p:nvSpPr>
        <p:spPr>
          <a:xfrm>
            <a:off x="1863136" y="3307046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000" y="1386359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53" name="yt_image_1225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8635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56" name="yt_shape_12256"/>
              <p:cNvSpPr txBox="1"/>
              <p:nvPr/>
            </p:nvSpPr>
            <p:spPr>
              <a:xfrm>
                <a:off x="540000" y="1968524"/>
                <a:ext cx="11089190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兰州树人中学单元卷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256" name="yt_shape_1225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8524"/>
                <a:ext cx="11089190" cy="745140"/>
              </a:xfrm>
              <a:prstGeom prst="rect">
                <a:avLst/>
              </a:prstGeom>
              <a:blipFill>
                <a:blip r:embed="rId3"/>
                <a:stretch>
                  <a:fillRect l="-1704" r="-715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58" name="yt_table_122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01468"/>
              </p:ext>
            </p:extLst>
          </p:nvPr>
        </p:nvGraphicFramePr>
        <p:xfrm>
          <a:off x="540047" y="2764452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60" name="yt_shape_12260"/>
              <p:cNvSpPr txBox="1"/>
              <p:nvPr/>
            </p:nvSpPr>
            <p:spPr>
              <a:xfrm>
                <a:off x="540119" y="3290623"/>
                <a:ext cx="11492915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若互不相等的四条线段的长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是任意实数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7a7e"/>
                  </a:rPr>
                  <a:t>则下列各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260" name="yt_shape_1226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90623"/>
                <a:ext cx="11492915" cy="1070999"/>
              </a:xfrm>
              <a:prstGeom prst="rect">
                <a:avLst/>
              </a:prstGeom>
              <a:blipFill>
                <a:blip r:embed="rId4"/>
                <a:stretch>
                  <a:fillRect l="-1645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2" name="yt_table_12262" title="H_111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65893"/>
                  </p:ext>
                </p:extLst>
              </p:nvPr>
            </p:nvGraphicFramePr>
            <p:xfrm>
              <a:off x="540047" y="4412410"/>
              <a:ext cx="6986906" cy="1419543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261588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262" name="yt_table_12262" descr="{&quot;rangeId&quot;:11,&quot;type&quot;:&quot;Option&quot;}" title="H_111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65893"/>
                  </p:ext>
                </p:extLst>
              </p:nvPr>
            </p:nvGraphicFramePr>
            <p:xfrm>
              <a:off x="540047" y="3926051"/>
              <a:ext cx="6986906" cy="1419543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261588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756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5974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7366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  <a:tr h="6635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13761" r="-59749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7366" t="-113761" b="-13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CC3D64-DDCB-1075-1455-EF89C9420343}"/>
              </a:ext>
            </a:extLst>
          </p:cNvPr>
          <p:cNvSpPr txBox="1"/>
          <p:nvPr/>
        </p:nvSpPr>
        <p:spPr>
          <a:xfrm>
            <a:off x="10619132" y="1921718"/>
            <a:ext cx="383286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4D6AEA-BDEC-0156-EFB0-73B55DC34FF5}"/>
              </a:ext>
            </a:extLst>
          </p:cNvPr>
          <p:cNvSpPr txBox="1"/>
          <p:nvPr/>
        </p:nvSpPr>
        <p:spPr>
          <a:xfrm>
            <a:off x="3802908" y="38800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1958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2024-04-28T05:34:08Z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