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770" y="3068955"/>
            <a:ext cx="11551920" cy="7054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3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19835"/>
            <a:ext cx="6122035" cy="1405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2853055"/>
            <a:ext cx="5981700" cy="154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4580890"/>
            <a:ext cx="6062345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3570" y="5445125"/>
            <a:ext cx="7281545" cy="87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5" grpId="0" bldLvl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815" y="969010"/>
            <a:ext cx="9589770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1815" y="1916430"/>
            <a:ext cx="5468620" cy="77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2695575"/>
            <a:ext cx="2469515" cy="80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51815" y="3585210"/>
            <a:ext cx="3474720" cy="94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88030" y="2621280"/>
            <a:ext cx="3294380" cy="95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5" grpId="0" bldLvl="0" animBg="1"/>
      <p:bldP spid="20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88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1815" y="1196340"/>
            <a:ext cx="7171690" cy="120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468880"/>
            <a:ext cx="485267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126618"/>
            <a:ext cx="2104761" cy="48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9425" y="3789045"/>
            <a:ext cx="883031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4342765"/>
            <a:ext cx="522732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23570" y="5156835"/>
            <a:ext cx="983297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3" grpId="0" animBg="1"/>
      <p:bldP spid="14" grpId="0" bldLvl="0" animBg="1"/>
      <p:bldP spid="18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10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75026" y="2683058"/>
            <a:ext cx="567195" cy="321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54391" y="3741882"/>
            <a:ext cx="279365" cy="355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7354" y="4614352"/>
            <a:ext cx="279365" cy="355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03597" y="4614352"/>
            <a:ext cx="507936" cy="355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92445" y="5373370"/>
            <a:ext cx="1651000" cy="1135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229725" y="1048385"/>
            <a:ext cx="986790" cy="116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77142" y="3119332"/>
            <a:ext cx="609523" cy="391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20000" y="3119332"/>
            <a:ext cx="609523" cy="391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764355"/>
            <a:ext cx="93563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48" r="6884"/>
          <a:stretch>
            <a:fillRect/>
          </a:stretch>
        </p:blipFill>
        <p:spPr>
          <a:xfrm>
            <a:off x="9408795" y="2780665"/>
            <a:ext cx="2463800" cy="3559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53333" y="1429233"/>
            <a:ext cx="771428" cy="39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67619" y="2400855"/>
            <a:ext cx="1333333" cy="428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55820" y="3020695"/>
            <a:ext cx="2327910" cy="81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96205" y="4095750"/>
            <a:ext cx="129222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05714" y="5363348"/>
            <a:ext cx="1342857" cy="428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bldLvl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7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00952" y="1553752"/>
            <a:ext cx="1333333" cy="42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53333" y="1572826"/>
            <a:ext cx="323809" cy="40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6090" y="2708910"/>
            <a:ext cx="1698625" cy="120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908685"/>
            <a:ext cx="9224010" cy="4828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46" r="5550" b="32932"/>
          <a:stretch>
            <a:fillRect/>
          </a:stretch>
        </p:blipFill>
        <p:spPr>
          <a:xfrm>
            <a:off x="8040370" y="3500755"/>
            <a:ext cx="3651885" cy="2989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46" r="5550" b="32932"/>
          <a:stretch>
            <a:fillRect/>
          </a:stretch>
        </p:blipFill>
        <p:spPr>
          <a:xfrm>
            <a:off x="3935730" y="3644900"/>
            <a:ext cx="3651885" cy="2989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2024-04-27T13:56:12Z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