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7" r:id="rId6"/>
    <p:sldId id="335" r:id="rId7"/>
    <p:sldId id="334" r:id="rId8"/>
    <p:sldId id="333" r:id="rId9"/>
    <p:sldId id="332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5320" y="2890520"/>
            <a:ext cx="5800725" cy="1076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80255"/>
            <a:ext cx="10800000" cy="367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1196340"/>
            <a:ext cx="5807075" cy="972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456045" y="1268730"/>
            <a:ext cx="1014095" cy="972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51815" y="2348865"/>
            <a:ext cx="295846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575685" y="2241550"/>
            <a:ext cx="3792855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51815" y="3068955"/>
            <a:ext cx="517525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735955" y="3139440"/>
            <a:ext cx="1560195" cy="972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51815" y="3933190"/>
            <a:ext cx="3903980" cy="972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67435"/>
            <a:ext cx="1036256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1772920"/>
            <a:ext cx="547306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1815" y="2420620"/>
            <a:ext cx="929132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3570" y="3068955"/>
            <a:ext cx="9154795" cy="85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1815" y="4004945"/>
            <a:ext cx="9627870" cy="106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272395" y="4220845"/>
            <a:ext cx="105346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51815" y="5300980"/>
            <a:ext cx="6303010" cy="1214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  <p:bldP spid="13" grpId="0" bldLvl="0" animBg="1"/>
      <p:bldP spid="17" grpId="0" bldLvl="0" animBg="1"/>
      <p:bldP spid="21" grpId="0" bldLvl="0" animBg="1"/>
      <p:bldP spid="2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1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52830"/>
            <a:ext cx="9519285" cy="1155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272395" y="1268730"/>
            <a:ext cx="1485900" cy="77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23570" y="2207895"/>
            <a:ext cx="5671185" cy="1407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51815" y="3615055"/>
            <a:ext cx="10514965" cy="227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7" grpId="0" bldLvl="0" animBg="1"/>
      <p:bldP spid="23" grpId="0" bldLvl="0" animBg="1"/>
      <p:bldP spid="2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376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1815" y="980440"/>
            <a:ext cx="9256395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3570" y="1844675"/>
            <a:ext cx="7841615" cy="1416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07670" y="3356610"/>
            <a:ext cx="7630795" cy="157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479425" y="4940935"/>
            <a:ext cx="9512300" cy="179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32" grpId="0" bldLvl="0" animBg="1"/>
      <p:bldP spid="4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836745"/>
            <a:ext cx="10800000" cy="3855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558"/>
          <a:stretch>
            <a:fillRect/>
          </a:stretch>
        </p:blipFill>
        <p:spPr>
          <a:xfrm>
            <a:off x="6478270" y="3501390"/>
            <a:ext cx="2639785" cy="3231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908685"/>
            <a:ext cx="9238615" cy="4114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05" r="41328"/>
          <a:stretch>
            <a:fillRect/>
          </a:stretch>
        </p:blipFill>
        <p:spPr>
          <a:xfrm>
            <a:off x="8904605" y="1412875"/>
            <a:ext cx="2833370" cy="2764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92785"/>
            <a:ext cx="10136505" cy="4577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78" r="6215"/>
          <a:stretch>
            <a:fillRect/>
          </a:stretch>
        </p:blipFill>
        <p:spPr>
          <a:xfrm>
            <a:off x="4655820" y="3787775"/>
            <a:ext cx="3149600" cy="2944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2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052830"/>
            <a:ext cx="9290050" cy="85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1815" y="1911985"/>
            <a:ext cx="827659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51815" y="2636520"/>
            <a:ext cx="451802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51815" y="3356610"/>
            <a:ext cx="4835525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23570" y="4149090"/>
            <a:ext cx="433451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81904" y="5041843"/>
            <a:ext cx="4057142" cy="400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9" grpId="0" bldLvl="0" animBg="1"/>
      <p:bldP spid="24" grpId="0" bldLvl="0" animBg="1"/>
      <p:bldP spid="29" grpId="0" bldLvl="0" animBg="1"/>
      <p:bldP spid="3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08500"/>
            <a:ext cx="10800000" cy="561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225" y="908685"/>
            <a:ext cx="5219700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1700530"/>
            <a:ext cx="2506980" cy="121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3346450" y="1700530"/>
            <a:ext cx="2380615" cy="121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5798820" y="1844675"/>
            <a:ext cx="2506980" cy="121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551815" y="3068955"/>
            <a:ext cx="411099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4728210" y="3061970"/>
            <a:ext cx="411099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617220" y="3860800"/>
            <a:ext cx="351599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4224020" y="3831590"/>
            <a:ext cx="524700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678815" y="4509135"/>
            <a:ext cx="8794750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white">
          <a:xfrm>
            <a:off x="767715" y="5389245"/>
            <a:ext cx="2507615" cy="112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white">
          <a:xfrm>
            <a:off x="3288030" y="5589270"/>
            <a:ext cx="5097780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57" grpId="0" bldLvl="0" animBg="1"/>
      <p:bldP spid="58" grpId="0" bldLvl="0" animBg="1"/>
      <p:bldP spid="59" grpId="0" bldLvl="0" animBg="1"/>
      <p:bldP spid="6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51815" y="1052830"/>
            <a:ext cx="337502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2699398"/>
            <a:ext cx="3904761" cy="391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935730" y="980440"/>
            <a:ext cx="337502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392035" y="980440"/>
            <a:ext cx="337502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78815" y="1839595"/>
            <a:ext cx="831024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23570" y="3356610"/>
            <a:ext cx="7513955" cy="100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animBg="1"/>
      <p:bldP spid="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692785"/>
            <a:ext cx="7928610" cy="1665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2204720"/>
            <a:ext cx="7928610" cy="1468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2"/>
          <a:stretch>
            <a:fillRect/>
          </a:stretch>
        </p:blipFill>
        <p:spPr>
          <a:xfrm>
            <a:off x="8696325" y="1484630"/>
            <a:ext cx="3158490" cy="2909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45" y="3572510"/>
            <a:ext cx="7927340" cy="2755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908685"/>
            <a:ext cx="9363710" cy="4257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2"/>
          <a:stretch>
            <a:fillRect/>
          </a:stretch>
        </p:blipFill>
        <p:spPr>
          <a:xfrm>
            <a:off x="9229090" y="2420620"/>
            <a:ext cx="2917190" cy="2687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2024-04-27T15:04:09Z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