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1" r:id="rId4"/>
    <p:sldId id="360" r:id="rId5"/>
    <p:sldId id="359" r:id="rId6"/>
    <p:sldId id="358" r:id="rId7"/>
    <p:sldId id="357" r:id="rId8"/>
    <p:sldId id="356" r:id="rId9"/>
    <p:sldId id="355" r:id="rId10"/>
    <p:sldId id="352" r:id="rId11"/>
    <p:sldId id="351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3143885" y="2780665"/>
            <a:ext cx="5880190" cy="113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601309"/>
            <a:ext cx="304762" cy="29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3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3310527"/>
            <a:ext cx="295238" cy="2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 b="64157"/>
          <a:stretch>
            <a:fillRect/>
          </a:stretch>
        </p:blipFill>
        <p:spPr>
          <a:xfrm>
            <a:off x="720090" y="3645535"/>
            <a:ext cx="6816180" cy="115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84370" y="3796665"/>
            <a:ext cx="75311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4" r="43555"/>
          <a:stretch>
            <a:fillRect/>
          </a:stretch>
        </p:blipFill>
        <p:spPr>
          <a:xfrm>
            <a:off x="407670" y="980440"/>
            <a:ext cx="6096000" cy="205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5" t="29413"/>
          <a:stretch>
            <a:fillRect/>
          </a:stretch>
        </p:blipFill>
        <p:spPr>
          <a:xfrm>
            <a:off x="6576060" y="764540"/>
            <a:ext cx="4631690" cy="226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996380"/>
            <a:ext cx="10800000" cy="127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340994" y="3771512"/>
            <a:ext cx="828571" cy="36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4233868"/>
            <a:ext cx="904761" cy="30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3895921"/>
            <a:ext cx="657142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3231256"/>
            <a:ext cx="266666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28535" y="3806190"/>
            <a:ext cx="662940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4355"/>
            <a:ext cx="10800000" cy="197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 b="69480"/>
          <a:stretch>
            <a:fillRect/>
          </a:stretch>
        </p:blipFill>
        <p:spPr>
          <a:xfrm>
            <a:off x="1271905" y="2657475"/>
            <a:ext cx="10297250" cy="141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2"/>
          <a:stretch>
            <a:fillRect/>
          </a:stretch>
        </p:blipFill>
        <p:spPr>
          <a:xfrm>
            <a:off x="695325" y="1196525"/>
            <a:ext cx="10800080" cy="399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3666663" y="3407962"/>
            <a:ext cx="171428" cy="28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57139" y="3398432"/>
            <a:ext cx="247619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66663" y="3398432"/>
            <a:ext cx="257142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85711" y="3398432"/>
            <a:ext cx="276190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38092" y="4008324"/>
            <a:ext cx="247619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47615" y="4008324"/>
            <a:ext cx="266666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76187" y="4008324"/>
            <a:ext cx="257142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085711" y="4008324"/>
            <a:ext cx="257142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38092" y="4627745"/>
            <a:ext cx="257142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57139" y="4627745"/>
            <a:ext cx="257142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266663" y="4627745"/>
            <a:ext cx="257142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019044" y="4627745"/>
            <a:ext cx="428571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620672"/>
            <a:ext cx="295238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44647"/>
            <a:ext cx="9933333" cy="34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45596"/>
            <a:ext cx="3419047" cy="33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01315"/>
            <a:ext cx="460629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860800"/>
            <a:ext cx="571055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874014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1667769"/>
            <a:ext cx="8638095" cy="329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5184775"/>
            <a:ext cx="968502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5732780"/>
            <a:ext cx="459295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0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7304" y="6328967"/>
            <a:ext cx="763163" cy="26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700530"/>
            <a:ext cx="417830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0290" y="1700530"/>
            <a:ext cx="581533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853055"/>
            <a:ext cx="581533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6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133475"/>
            <a:ext cx="289877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2095" y="1701165"/>
            <a:ext cx="7773670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6009" y="3498912"/>
            <a:ext cx="6670699" cy="30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1815" y="4079875"/>
            <a:ext cx="469011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5800" y="5013325"/>
            <a:ext cx="493204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51815" y="5876925"/>
            <a:ext cx="544893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7" grpId="0" animBg="1"/>
      <p:bldP spid="30" grpId="0" bldLvl="0" animBg="1"/>
      <p:bldP spid="39" grpId="0" bldLvl="0" animBg="1"/>
      <p:bldP spid="4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5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809" y="1848568"/>
            <a:ext cx="428571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2486939"/>
            <a:ext cx="838095" cy="37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3182478"/>
            <a:ext cx="590476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000" y="4592610"/>
            <a:ext cx="657142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3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628590"/>
            <a:ext cx="10800000" cy="204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954947"/>
            <a:ext cx="266666" cy="2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483"/>
            <a:ext cx="2876190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10535" y="1588135"/>
            <a:ext cx="6309995" cy="195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583278"/>
            <a:ext cx="9923809" cy="3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088379"/>
            <a:ext cx="1809523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584065"/>
            <a:ext cx="9286240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bldLvl="0" animBg="1"/>
      <p:bldP spid="19" grpId="0" animBg="1"/>
      <p:bldP spid="20" grpId="0" animBg="1"/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1037653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2132965"/>
            <a:ext cx="413194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3029965"/>
            <a:ext cx="5152380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525520"/>
            <a:ext cx="367030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487805" y="3933190"/>
            <a:ext cx="9512300" cy="216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2114550"/>
            <a:ext cx="413194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4" grpId="0" animBg="1"/>
      <p:bldP spid="25" grpId="0" bldLvl="0" animBg="1"/>
      <p:bldP spid="34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1550"/>
            <a:ext cx="633730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348865"/>
            <a:ext cx="808799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433170"/>
            <a:ext cx="5152380" cy="33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3929220"/>
            <a:ext cx="7476190" cy="33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0235" y="1052830"/>
            <a:ext cx="402526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1484630"/>
            <a:ext cx="679196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536180" y="1484630"/>
            <a:ext cx="332994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715" y="1953895"/>
            <a:ext cx="560070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animBg="1"/>
      <p:bldP spid="21" grpId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925841"/>
            <a:ext cx="295238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4604646"/>
            <a:ext cx="295238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4076968"/>
            <a:ext cx="333333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888162"/>
            <a:ext cx="333333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20210"/>
            <a:ext cx="10800000" cy="452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1054" y="3606207"/>
            <a:ext cx="295238" cy="30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24"/>
          <a:stretch>
            <a:fillRect/>
          </a:stretch>
        </p:blipFill>
        <p:spPr>
          <a:xfrm>
            <a:off x="4224020" y="4940935"/>
            <a:ext cx="2590800" cy="191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2640853"/>
            <a:ext cx="342857" cy="28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076700"/>
            <a:ext cx="4641215" cy="250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2024-04-27T15:49:14Z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