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55" r:id="rId5"/>
    <p:sldId id="352" r:id="rId6"/>
    <p:sldId id="351" r:id="rId7"/>
    <p:sldId id="350" r:id="rId8"/>
    <p:sldId id="347" r:id="rId9"/>
    <p:sldId id="346" r:id="rId10"/>
    <p:sldId id="343" r:id="rId11"/>
    <p:sldId id="342" r:id="rId12"/>
    <p:sldId id="339" r:id="rId13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971800"/>
            <a:ext cx="72009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7619" y="2983688"/>
            <a:ext cx="314285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24810"/>
            <a:ext cx="4344670" cy="34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352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2530" y="3514742"/>
            <a:ext cx="1057142" cy="5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068955"/>
            <a:ext cx="5074920" cy="348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9233535" cy="386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4" r="68125"/>
          <a:stretch>
            <a:fillRect/>
          </a:stretch>
        </p:blipFill>
        <p:spPr>
          <a:xfrm>
            <a:off x="9408795" y="1844675"/>
            <a:ext cx="2664460" cy="283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9"/>
          <a:stretch>
            <a:fillRect/>
          </a:stretch>
        </p:blipFill>
        <p:spPr>
          <a:xfrm>
            <a:off x="720090" y="972185"/>
            <a:ext cx="8359140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0791" y="2565034"/>
            <a:ext cx="1253140" cy="42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5" t="36402" r="-3153" b="1246"/>
          <a:stretch>
            <a:fillRect/>
          </a:stretch>
        </p:blipFill>
        <p:spPr>
          <a:xfrm>
            <a:off x="2063750" y="3068955"/>
            <a:ext cx="5334635" cy="359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10800000" cy="527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6" r="10218" b="31901"/>
          <a:stretch>
            <a:fillRect/>
          </a:stretch>
        </p:blipFill>
        <p:spPr>
          <a:xfrm>
            <a:off x="9552305" y="3356610"/>
            <a:ext cx="2234565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355" y="934085"/>
            <a:ext cx="7236460" cy="24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658091"/>
            <a:ext cx="3561904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4220845"/>
            <a:ext cx="87369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5013325"/>
            <a:ext cx="316039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animBg="1"/>
      <p:bldP spid="21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80440"/>
            <a:ext cx="798703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1772920"/>
            <a:ext cx="595630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2708910"/>
            <a:ext cx="55264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3463925"/>
            <a:ext cx="615505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4293235"/>
            <a:ext cx="465836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68730"/>
            <a:ext cx="9109075" cy="454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1556385"/>
            <a:ext cx="2724150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97" b="42341"/>
          <a:stretch>
            <a:fillRect/>
          </a:stretch>
        </p:blipFill>
        <p:spPr>
          <a:xfrm>
            <a:off x="720090" y="972185"/>
            <a:ext cx="552005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6"/>
          <a:stretch>
            <a:fillRect/>
          </a:stretch>
        </p:blipFill>
        <p:spPr>
          <a:xfrm>
            <a:off x="720090" y="4293235"/>
            <a:ext cx="9700895" cy="24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070" y="1052830"/>
            <a:ext cx="53251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00530"/>
            <a:ext cx="342138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3356610"/>
            <a:ext cx="544766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7715" y="4436745"/>
            <a:ext cx="455993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7715" y="5156835"/>
            <a:ext cx="637349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14070" y="6021070"/>
            <a:ext cx="26873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512820" y="5941695"/>
            <a:ext cx="64573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30" grpId="0" bldLvl="0" animBg="1"/>
      <p:bldP spid="32" grpId="0" bldLvl="0" animBg="1"/>
      <p:bldP spid="35" grpId="0" bldLvl="0" animBg="1"/>
      <p:bldP spid="40" grpId="0" bldLvl="0" animBg="1"/>
      <p:bldP spid="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5" y="1916245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90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997585"/>
            <a:ext cx="1021016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2" r="7960" b="43741"/>
          <a:stretch>
            <a:fillRect/>
          </a:stretch>
        </p:blipFill>
        <p:spPr>
          <a:xfrm>
            <a:off x="8400415" y="2708910"/>
            <a:ext cx="2927985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04825" y="1914525"/>
            <a:ext cx="536003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039" y="2841224"/>
            <a:ext cx="5152380" cy="4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095" y="3622040"/>
            <a:ext cx="21805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3840" y="3622040"/>
            <a:ext cx="46107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4293235"/>
            <a:ext cx="35032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10965" y="4226560"/>
            <a:ext cx="351155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5166995"/>
            <a:ext cx="77870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425" y="6021070"/>
            <a:ext cx="40640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560" y="2708910"/>
            <a:ext cx="2637155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659811"/>
            <a:ext cx="352380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090" y="1052830"/>
            <a:ext cx="59302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844675"/>
            <a:ext cx="32073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2611120"/>
            <a:ext cx="410845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926840"/>
            <a:ext cx="8616950" cy="175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5732780"/>
            <a:ext cx="647890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67480" y="1772920"/>
            <a:ext cx="459041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22" grpId="0" bldLvl="0" animBg="1"/>
      <p:bldP spid="36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853055"/>
            <a:ext cx="293370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50" y="980255"/>
            <a:ext cx="8915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80440"/>
            <a:ext cx="44240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845" y="1700530"/>
            <a:ext cx="490791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989580"/>
            <a:ext cx="40386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3710940"/>
            <a:ext cx="59664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64845" y="4384040"/>
            <a:ext cx="459803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5452110"/>
            <a:ext cx="67697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9425" y="6159500"/>
            <a:ext cx="30575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980440"/>
            <a:ext cx="3237865" cy="200850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5232400" y="4436745"/>
            <a:ext cx="459803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3" grpId="0" bldLvl="0" animBg="1"/>
      <p:bldP spid="25" grpId="0" bldLvl="0" animBg="1"/>
      <p:bldP spid="33" grpId="0" bldLvl="0" animBg="1"/>
      <p:bldP spid="38" grpId="0" bldLvl="0" animBg="1"/>
      <p:bldP spid="42" grpId="0" bldLvl="0" animBg="1"/>
      <p:bldP spid="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88614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08795" y="1052830"/>
            <a:ext cx="14325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2708910"/>
            <a:ext cx="188595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09520" y="2636520"/>
            <a:ext cx="2152650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16430"/>
            <a:ext cx="14325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28210" y="2767330"/>
            <a:ext cx="321373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4076700"/>
            <a:ext cx="8333105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2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3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51815" y="1196340"/>
            <a:ext cx="811593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564765"/>
            <a:ext cx="322135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63975" y="2853055"/>
            <a:ext cx="28663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3933190"/>
            <a:ext cx="835977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4796790"/>
            <a:ext cx="861568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350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2668" y="1866148"/>
            <a:ext cx="371428" cy="4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076700"/>
            <a:ext cx="3671570" cy="261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5" y="1043755"/>
            <a:ext cx="10800000" cy="435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9792" y="3034857"/>
            <a:ext cx="352380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30"/>
          <a:stretch>
            <a:fillRect/>
          </a:stretch>
        </p:blipFill>
        <p:spPr>
          <a:xfrm>
            <a:off x="8328660" y="3572510"/>
            <a:ext cx="3528695" cy="293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9073" y="2877023"/>
            <a:ext cx="350223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10800000" cy="35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5534" y="2681486"/>
            <a:ext cx="371428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04945"/>
            <a:ext cx="3943350" cy="283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730065"/>
            <a:ext cx="10800000" cy="43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3288" y="2761159"/>
            <a:ext cx="371428" cy="41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13"/>
          <a:stretch>
            <a:fillRect/>
          </a:stretch>
        </p:blipFill>
        <p:spPr>
          <a:xfrm>
            <a:off x="7824470" y="3171190"/>
            <a:ext cx="3869055" cy="340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795510" cy="473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4004945"/>
            <a:ext cx="54749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80" y="4479925"/>
            <a:ext cx="3745230" cy="2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984527"/>
            <a:ext cx="1171428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573145"/>
            <a:ext cx="3989705" cy="29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2024-04-27T12:37:13Z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