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4" r:id="rId5"/>
    <p:sldId id="353" r:id="rId6"/>
    <p:sldId id="352" r:id="rId7"/>
    <p:sldId id="351" r:id="rId8"/>
    <p:sldId id="350" r:id="rId9"/>
    <p:sldId id="349" r:id="rId10"/>
    <p:sldId id="347" r:id="rId11"/>
    <p:sldId id="346" r:id="rId12"/>
    <p:sldId id="345" r:id="rId13"/>
    <p:sldId id="344" r:id="rId14"/>
    <p:sldId id="343" r:id="rId15"/>
    <p:sldId id="342" r:id="rId16"/>
    <p:sldId id="341" r:id="rId17"/>
    <p:sldId id="340" r:id="rId18"/>
    <p:sldId id="339" r:id="rId19"/>
    <p:sldId id="338" r:id="rId20"/>
    <p:sldId id="337" r:id="rId21"/>
    <p:sldId id="336" r:id="rId22"/>
    <p:sldId id="335" r:id="rId23"/>
    <p:sldId id="334" r:id="rId24"/>
    <p:sldId id="332" r:id="rId25"/>
    <p:sldId id="331" r:id="rId26"/>
    <p:sldId id="330" r:id="rId27"/>
    <p:sldId id="329" r:id="rId28"/>
    <p:sldId id="328" r:id="rId29"/>
    <p:sldId id="327" r:id="rId30"/>
    <p:sldId id="326" r:id="rId31"/>
    <p:sldId id="325" r:id="rId32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57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28570" y="2924175"/>
            <a:ext cx="7134225" cy="10096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196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5748020" y="3020060"/>
            <a:ext cx="1073150" cy="1247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55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43809" y="3460272"/>
            <a:ext cx="1190476" cy="400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97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891428" y="2563917"/>
            <a:ext cx="209523" cy="390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095615" y="2016125"/>
            <a:ext cx="991235" cy="1252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0460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47850" y="5989955"/>
            <a:ext cx="1071880" cy="606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997659" y="6202080"/>
            <a:ext cx="253308" cy="322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193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67619" y="2212257"/>
            <a:ext cx="885714" cy="467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53540" y="3040380"/>
            <a:ext cx="998220" cy="658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709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43809" y="5127881"/>
            <a:ext cx="1447619" cy="476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1627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15415" y="3860800"/>
            <a:ext cx="10301605" cy="763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415415" y="4916170"/>
            <a:ext cx="6899275" cy="788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487805" y="5733415"/>
            <a:ext cx="6051550" cy="998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bldLvl="0" animBg="1"/>
      <p:bldP spid="17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3257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3570" y="1844675"/>
            <a:ext cx="5306695" cy="796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23570" y="2853055"/>
            <a:ext cx="9978390" cy="803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82625" y="3717290"/>
            <a:ext cx="7920355" cy="1452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479425" y="5445125"/>
            <a:ext cx="7979410" cy="1294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8" grpId="0" bldLvl="0" animBg="1"/>
      <p:bldP spid="26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17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2182495"/>
            <a:ext cx="7705090" cy="633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51180" y="2924810"/>
            <a:ext cx="9992360" cy="776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90" y="3933190"/>
            <a:ext cx="5632450" cy="183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355"/>
            <a:ext cx="915875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41755" y="2997200"/>
            <a:ext cx="9193530" cy="1605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415415" y="4603115"/>
            <a:ext cx="3143885" cy="722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199515" y="5517515"/>
            <a:ext cx="7936865" cy="1050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559300" y="4603115"/>
            <a:ext cx="3143885" cy="722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5" grpId="0" bldLvl="0" animBg="1"/>
      <p:bldP spid="24" grpId="0" bldLvl="0" animBg="1"/>
      <p:bldP spid="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065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34285" y="2286891"/>
            <a:ext cx="390476" cy="390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953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67815" y="3068955"/>
            <a:ext cx="5522595" cy="711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063750" y="4004945"/>
            <a:ext cx="8296910" cy="1138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1919605" y="5517515"/>
            <a:ext cx="6094730" cy="1261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8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47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551180" y="1124585"/>
            <a:ext cx="3602990" cy="127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479425" y="2708910"/>
            <a:ext cx="8081010" cy="1177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407670" y="4220845"/>
            <a:ext cx="8228965" cy="741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252595" y="1124585"/>
            <a:ext cx="5349875" cy="1382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9" grpId="0" bldLvl="0" animBg="1"/>
      <p:bldP spid="33" grpId="0" bldLvl="0" animBg="1"/>
      <p:bldP spid="2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659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90"/>
          <a:stretch>
            <a:fillRect/>
          </a:stretch>
        </p:blipFill>
        <p:spPr>
          <a:xfrm>
            <a:off x="1631315" y="2997200"/>
            <a:ext cx="9937205" cy="27254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35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05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1276985"/>
            <a:ext cx="10159365" cy="1589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43890" y="2997200"/>
            <a:ext cx="7382510" cy="701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23570" y="3789045"/>
            <a:ext cx="8841740" cy="893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23570" y="4653280"/>
            <a:ext cx="10427970" cy="715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bldLvl="0" animBg="1"/>
      <p:bldP spid="15" grpId="0" bldLvl="0" animBg="1"/>
      <p:bldP spid="19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803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219847"/>
            <a:ext cx="5200000" cy="457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3570" y="1844675"/>
            <a:ext cx="9267190" cy="901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51180" y="2708910"/>
            <a:ext cx="5544185" cy="814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23570" y="3717290"/>
            <a:ext cx="7944485" cy="860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81904" y="4765966"/>
            <a:ext cx="9323809" cy="457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8" grpId="0" bldLvl="0" animBg="1"/>
      <p:bldP spid="11" grpId="0" bldLvl="0" animBg="1"/>
      <p:bldP spid="1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57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643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14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1124585"/>
            <a:ext cx="6251575" cy="616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21970" y="2005965"/>
            <a:ext cx="5556250" cy="578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23570" y="2708910"/>
            <a:ext cx="9987280" cy="720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623570" y="3357245"/>
            <a:ext cx="4925695" cy="695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681904" y="4296416"/>
            <a:ext cx="5190476" cy="466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960235" y="1196975"/>
            <a:ext cx="2053590" cy="544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5520055" y="3513455"/>
            <a:ext cx="5792470" cy="803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6" grpId="0" bldLvl="0" animBg="1"/>
      <p:bldP spid="24" grpId="0" bldLvl="0" animBg="1"/>
      <p:bldP spid="28" grpId="0" animBg="1"/>
      <p:bldP spid="2" grpId="0" bldLvl="0" animBg="1"/>
      <p:bldP spid="30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12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23570" y="1124585"/>
            <a:ext cx="5472430" cy="573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23570" y="1898015"/>
            <a:ext cx="6798310" cy="504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51180" y="2564765"/>
            <a:ext cx="6717030" cy="635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551180" y="3209925"/>
            <a:ext cx="8616315" cy="923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695325" y="4143375"/>
            <a:ext cx="5449570" cy="749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167755" y="1052830"/>
            <a:ext cx="1895475" cy="645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5" grpId="0" bldLvl="0" animBg="1"/>
      <p:bldP spid="18" grpId="0" bldLvl="0" animBg="1"/>
      <p:bldP spid="24" grpId="0" bldLvl="0" animBg="1"/>
      <p:bldP spid="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81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53333" y="2278464"/>
            <a:ext cx="380952" cy="390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796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1200785"/>
            <a:ext cx="10086975" cy="1354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51180" y="2555240"/>
            <a:ext cx="5448935" cy="691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23570" y="3357245"/>
            <a:ext cx="4975860" cy="881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6096000" y="2564765"/>
            <a:ext cx="2785745" cy="690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bldLvl="0" animBg="1"/>
      <p:bldP spid="15" grpId="0" bldLvl="0" animBg="1"/>
      <p:bldP spid="2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14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05714" y="2286525"/>
            <a:ext cx="438095" cy="390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81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53333" y="2259392"/>
            <a:ext cx="380952" cy="400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98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43809" y="2296790"/>
            <a:ext cx="380952" cy="390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8284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787764" y="3139937"/>
            <a:ext cx="353642" cy="390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28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05714" y="4295927"/>
            <a:ext cx="438095" cy="400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715" y="5733230"/>
            <a:ext cx="10800000" cy="995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853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62857" y="3252448"/>
            <a:ext cx="371428" cy="410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2024-04-27T13:00:48Z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