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09" r:id="rId5"/>
    <p:sldId id="304" r:id="rId6"/>
    <p:sldId id="305" r:id="rId7"/>
    <p:sldId id="306" r:id="rId8"/>
    <p:sldId id="307" r:id="rId9"/>
    <p:sldId id="315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7" Type="http://schemas.openxmlformats.org/officeDocument/2006/relationships/image" Target="../media/image9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8" name="yt_shape_10718"/>
          <p:cNvSpPr txBox="1"/>
          <p:nvPr/>
        </p:nvSpPr>
        <p:spPr>
          <a:xfrm>
            <a:off x="540119" y="1154478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【教材母题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已知：如图，在矩形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中，对角线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5023b"/>
              </a:rPr>
              <a:t>的平行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线，过点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的平行线，两线相交于点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，求证：四边形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CODP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35092"/>
              </a:rPr>
              <a:t>不必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720" name="yt_image_10720" title="H_111.4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7542" y="3235196"/>
            <a:ext cx="1196915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24" name="yt_image_10724" title="H_322.6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2513522"/>
            <a:ext cx="2603672" cy="262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26" name="yt_shape_10726"/>
          <p:cNvSpPr txBox="1"/>
          <p:nvPr/>
        </p:nvSpPr>
        <p:spPr>
          <a:xfrm>
            <a:off x="540000" y="2519202"/>
            <a:ext cx="32685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722" name="yt_shape_10722"/>
          <p:cNvSpPr txBox="1"/>
          <p:nvPr/>
        </p:nvSpPr>
        <p:spPr>
          <a:xfrm>
            <a:off x="540000" y="112474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【变式拓展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的平行线交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7d5b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4C3CCF-68B5-5A68-7FA4-CF4214548BCE}"/>
              </a:ext>
            </a:extLst>
          </p:cNvPr>
          <p:cNvSpPr txBox="1"/>
          <p:nvPr/>
        </p:nvSpPr>
        <p:spPr>
          <a:xfrm>
            <a:off x="540000" y="2947717"/>
            <a:ext cx="518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366B63-9955-1AF7-2DA9-6CE8D75E1953}"/>
              </a:ext>
            </a:extLst>
          </p:cNvPr>
          <p:cNvSpPr txBox="1"/>
          <p:nvPr/>
        </p:nvSpPr>
        <p:spPr>
          <a:xfrm>
            <a:off x="540000" y="3423205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22DDBD-3712-A29F-B53A-DC90EA9F5225}"/>
              </a:ext>
            </a:extLst>
          </p:cNvPr>
          <p:cNvSpPr txBox="1"/>
          <p:nvPr/>
        </p:nvSpPr>
        <p:spPr>
          <a:xfrm>
            <a:off x="540000" y="3898693"/>
            <a:ext cx="236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468121-144C-EA4B-D52C-007333ED334E}"/>
              </a:ext>
            </a:extLst>
          </p:cNvPr>
          <p:cNvSpPr txBox="1"/>
          <p:nvPr/>
        </p:nvSpPr>
        <p:spPr>
          <a:xfrm>
            <a:off x="540000" y="4374181"/>
            <a:ext cx="440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2B9F79-3F82-6FCA-1B68-C688313B82D8}"/>
              </a:ext>
            </a:extLst>
          </p:cNvPr>
          <p:cNvSpPr txBox="1"/>
          <p:nvPr/>
        </p:nvSpPr>
        <p:spPr>
          <a:xfrm>
            <a:off x="540000" y="4849669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120CBE7-C75E-59E7-D73E-38DE7D4F07F7}"/>
              </a:ext>
            </a:extLst>
          </p:cNvPr>
          <p:cNvSpPr txBox="1"/>
          <p:nvPr/>
        </p:nvSpPr>
        <p:spPr>
          <a:xfrm>
            <a:off x="540000" y="5325157"/>
            <a:ext cx="1892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7" name="yt_shape_10727"/>
          <p:cNvSpPr txBox="1"/>
          <p:nvPr/>
        </p:nvSpPr>
        <p:spPr>
          <a:xfrm>
            <a:off x="551384" y="764704"/>
            <a:ext cx="6530634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8" name="yt_image_10724" title="H_322.65">
            <a:extLst>
              <a:ext uri="{FF2B5EF4-FFF2-40B4-BE49-F238E27FC236}">
                <a16:creationId xmlns:a16="http://schemas.microsoft.com/office/drawing/2014/main" id="{2AA11CB0-2500-5BE6-9659-7F9C5F2556F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2332" y="1519661"/>
            <a:ext cx="1767260" cy="178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30" name="yt_image_10730" title="H_123.9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2344" y="3501008"/>
            <a:ext cx="1112920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734" name="yt_shape_10734"/>
              <p:cNvSpPr txBox="1"/>
              <p:nvPr/>
            </p:nvSpPr>
            <p:spPr>
              <a:xfrm>
                <a:off x="641395" y="2165587"/>
                <a:ext cx="5806590" cy="344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中，由勾股定理可得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734" name="yt_shape_107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95" y="2165587"/>
                <a:ext cx="5806590" cy="3446521"/>
              </a:xfrm>
              <a:prstGeom prst="rect">
                <a:avLst/>
              </a:prstGeom>
              <a:blipFill>
                <a:blip r:embed="rId4"/>
                <a:stretch>
                  <a:fillRect l="-3148" t="-2297" r="-2204" b="-8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784D4EEB-F6AF-8BA2-95ED-06E7966C1017}"/>
              </a:ext>
            </a:extLst>
          </p:cNvPr>
          <p:cNvSpPr txBox="1"/>
          <p:nvPr/>
        </p:nvSpPr>
        <p:spPr>
          <a:xfrm>
            <a:off x="551384" y="1700808"/>
            <a:ext cx="4998148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E3D7C89-1305-F06A-26D6-4958996D13E4}"/>
              </a:ext>
            </a:extLst>
          </p:cNvPr>
          <p:cNvSpPr txBox="1"/>
          <p:nvPr/>
        </p:nvSpPr>
        <p:spPr>
          <a:xfrm>
            <a:off x="551384" y="2118781"/>
            <a:ext cx="58601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61D96EC-9813-4356-E685-594335170CF1}"/>
              </a:ext>
            </a:extLst>
          </p:cNvPr>
          <p:cNvSpPr txBox="1"/>
          <p:nvPr/>
        </p:nvSpPr>
        <p:spPr>
          <a:xfrm>
            <a:off x="551384" y="2557693"/>
            <a:ext cx="48949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26C9295-35AE-513D-0CFE-B34FFC1CF5DB}"/>
                  </a:ext>
                </a:extLst>
              </p:cNvPr>
              <p:cNvSpPr txBox="1"/>
              <p:nvPr/>
            </p:nvSpPr>
            <p:spPr>
              <a:xfrm>
                <a:off x="551384" y="2996605"/>
                <a:ext cx="4518723" cy="7143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同理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26C9295-35AE-513D-0CFE-B34FFC1CF5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996605"/>
                <a:ext cx="4518723" cy="714325"/>
              </a:xfrm>
              <a:prstGeom prst="rect">
                <a:avLst/>
              </a:prstGeom>
              <a:blipFill>
                <a:blip r:embed="rId5"/>
                <a:stretch>
                  <a:fillRect l="-2022" r="-2156" b="-5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8423E818-A284-B779-205B-014DCD267651}"/>
              </a:ext>
            </a:extLst>
          </p:cNvPr>
          <p:cNvSpPr txBox="1"/>
          <p:nvPr/>
        </p:nvSpPr>
        <p:spPr>
          <a:xfrm>
            <a:off x="551384" y="3617318"/>
            <a:ext cx="57712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中，由勾股定理可得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2E4E918-AEC1-9E09-DA93-CD17289523D5}"/>
                  </a:ext>
                </a:extLst>
              </p:cNvPr>
              <p:cNvSpPr txBox="1"/>
              <p:nvPr/>
            </p:nvSpPr>
            <p:spPr>
              <a:xfrm>
                <a:off x="551384" y="4056230"/>
                <a:ext cx="4666361" cy="713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2E4E918-AEC1-9E09-DA93-CD17289523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056230"/>
                <a:ext cx="4666361" cy="713435"/>
              </a:xfrm>
              <a:prstGeom prst="rect">
                <a:avLst/>
              </a:prstGeom>
              <a:blipFill>
                <a:blip r:embed="rId6"/>
                <a:stretch>
                  <a:fillRect l="-1958" r="-2089" b="-6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B58A0E8-3AA2-7E8F-7C8B-52E3F9D4714A}"/>
                  </a:ext>
                </a:extLst>
              </p:cNvPr>
              <p:cNvSpPr txBox="1"/>
              <p:nvPr/>
            </p:nvSpPr>
            <p:spPr>
              <a:xfrm>
                <a:off x="551384" y="4676053"/>
                <a:ext cx="5930519" cy="9495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B58A0E8-3AA2-7E8F-7C8B-52E3F9D471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676053"/>
                <a:ext cx="5930519" cy="949529"/>
              </a:xfrm>
              <a:prstGeom prst="rect">
                <a:avLst/>
              </a:prstGeom>
              <a:blipFill>
                <a:blip r:embed="rId7"/>
                <a:stretch>
                  <a:fillRect l="-1542" r="-1644" b="-12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1" name="yt_shape_10741"/>
          <p:cNvSpPr txBox="1"/>
          <p:nvPr/>
        </p:nvSpPr>
        <p:spPr>
          <a:xfrm>
            <a:off x="551384" y="76470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【变式拓展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聊城市中考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3097"/>
              </a:rPr>
              <a:t>的延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743" name="yt_image_10743" title="H_97.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75617" y="2791850"/>
            <a:ext cx="1765728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45" name="yt_shape_10745"/>
          <p:cNvSpPr txBox="1"/>
          <p:nvPr/>
        </p:nvSpPr>
        <p:spPr>
          <a:xfrm>
            <a:off x="641395" y="2200288"/>
            <a:ext cx="6133089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CDEDD3-A283-EDAF-C4A7-28554AB8E029}"/>
              </a:ext>
            </a:extLst>
          </p:cNvPr>
          <p:cNvSpPr txBox="1"/>
          <p:nvPr/>
        </p:nvSpPr>
        <p:spPr>
          <a:xfrm>
            <a:off x="551384" y="2153482"/>
            <a:ext cx="533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530B34-57B1-3A10-A53B-C03C1CB4856B}"/>
              </a:ext>
            </a:extLst>
          </p:cNvPr>
          <p:cNvSpPr txBox="1"/>
          <p:nvPr/>
        </p:nvSpPr>
        <p:spPr>
          <a:xfrm>
            <a:off x="551384" y="2628970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8D52BA-0800-7525-5F2E-F1987A981959}"/>
              </a:ext>
            </a:extLst>
          </p:cNvPr>
          <p:cNvSpPr txBox="1"/>
          <p:nvPr/>
        </p:nvSpPr>
        <p:spPr>
          <a:xfrm>
            <a:off x="551384" y="3104458"/>
            <a:ext cx="3026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EF798A-2D15-D73A-109D-BD324B62AA97}"/>
              </a:ext>
            </a:extLst>
          </p:cNvPr>
          <p:cNvSpPr txBox="1"/>
          <p:nvPr/>
        </p:nvSpPr>
        <p:spPr>
          <a:xfrm>
            <a:off x="551384" y="3579946"/>
            <a:ext cx="2721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BEAFDA-43DD-A4AC-3B89-004149424CEE}"/>
              </a:ext>
            </a:extLst>
          </p:cNvPr>
          <p:cNvSpPr txBox="1"/>
          <p:nvPr/>
        </p:nvSpPr>
        <p:spPr>
          <a:xfrm>
            <a:off x="551384" y="4055434"/>
            <a:ext cx="4639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71FA9B-B098-4BBA-6CCB-E87898E54C8D}"/>
              </a:ext>
            </a:extLst>
          </p:cNvPr>
          <p:cNvSpPr txBox="1"/>
          <p:nvPr/>
        </p:nvSpPr>
        <p:spPr>
          <a:xfrm>
            <a:off x="551384" y="4530922"/>
            <a:ext cx="5960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096033-24EA-F086-D9D2-BF7CC286E883}"/>
              </a:ext>
            </a:extLst>
          </p:cNvPr>
          <p:cNvSpPr txBox="1"/>
          <p:nvPr/>
        </p:nvSpPr>
        <p:spPr>
          <a:xfrm>
            <a:off x="551384" y="5006410"/>
            <a:ext cx="6253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0C99A7-7787-6E0B-CF26-6B55B2947F2C}"/>
              </a:ext>
            </a:extLst>
          </p:cNvPr>
          <p:cNvSpPr txBox="1"/>
          <p:nvPr/>
        </p:nvSpPr>
        <p:spPr>
          <a:xfrm>
            <a:off x="551384" y="5481898"/>
            <a:ext cx="552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7C7279D-AABE-DA0E-6EE7-696A9474F345}"/>
              </a:ext>
            </a:extLst>
          </p:cNvPr>
          <p:cNvSpPr txBox="1"/>
          <p:nvPr/>
        </p:nvSpPr>
        <p:spPr>
          <a:xfrm>
            <a:off x="551384" y="5957386"/>
            <a:ext cx="3245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8" name="yt_shape_10748"/>
          <p:cNvSpPr txBox="1"/>
          <p:nvPr/>
        </p:nvSpPr>
        <p:spPr>
          <a:xfrm>
            <a:off x="479376" y="148478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【教材母题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如图，在正方形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边上一点，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d470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延长线上一点，且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之间有怎样的关系？请说明理由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7ba71"/>
              </a:rPr>
              <a:t>不必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746" name="yt_image_1074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2240" y="3288257"/>
            <a:ext cx="1747519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9" name="yt_shape_10749"/>
          <p:cNvSpPr txBox="1"/>
          <p:nvPr/>
        </p:nvSpPr>
        <p:spPr>
          <a:xfrm>
            <a:off x="396103" y="81493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34e6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0751" name="yt_image_10751" title="H_99.2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492896"/>
            <a:ext cx="1375092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753" name="yt_shape_10753"/>
              <p:cNvSpPr txBox="1"/>
              <p:nvPr/>
            </p:nvSpPr>
            <p:spPr>
              <a:xfrm>
                <a:off x="486114" y="1891630"/>
                <a:ext cx="6456896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是正方形，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0753" name="yt_shape_107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114" y="1891630"/>
                <a:ext cx="6456896" cy="4842159"/>
              </a:xfrm>
              <a:prstGeom prst="rect">
                <a:avLst/>
              </a:prstGeom>
              <a:blipFill>
                <a:blip r:embed="rId3"/>
                <a:stretch>
                  <a:fillRect l="-2927" t="-2264" r="-7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265DED6-17B7-2090-8AD3-F1C1C6082774}"/>
              </a:ext>
            </a:extLst>
          </p:cNvPr>
          <p:cNvSpPr txBox="1"/>
          <p:nvPr/>
        </p:nvSpPr>
        <p:spPr>
          <a:xfrm>
            <a:off x="396103" y="1844824"/>
            <a:ext cx="472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0109E7-66D6-1BCE-1773-9914E6C94FEE}"/>
              </a:ext>
            </a:extLst>
          </p:cNvPr>
          <p:cNvSpPr txBox="1"/>
          <p:nvPr/>
        </p:nvSpPr>
        <p:spPr>
          <a:xfrm>
            <a:off x="396103" y="2320312"/>
            <a:ext cx="5052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E20560-4083-B85B-08EA-E413B6E18168}"/>
              </a:ext>
            </a:extLst>
          </p:cNvPr>
          <p:cNvSpPr txBox="1"/>
          <p:nvPr/>
        </p:nvSpPr>
        <p:spPr>
          <a:xfrm>
            <a:off x="396103" y="2795800"/>
            <a:ext cx="359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4DB651-38E0-402A-E9F0-D0B1F43FD91F}"/>
              </a:ext>
            </a:extLst>
          </p:cNvPr>
          <p:cNvSpPr txBox="1"/>
          <p:nvPr/>
        </p:nvSpPr>
        <p:spPr>
          <a:xfrm>
            <a:off x="396103" y="3271288"/>
            <a:ext cx="4660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288D99-50A0-A830-EFAB-23D40E098B74}"/>
              </a:ext>
            </a:extLst>
          </p:cNvPr>
          <p:cNvSpPr txBox="1"/>
          <p:nvPr/>
        </p:nvSpPr>
        <p:spPr>
          <a:xfrm>
            <a:off x="396103" y="3746776"/>
            <a:ext cx="657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8F4CDE3-1A12-A497-0DFB-F92311D76F21}"/>
                  </a:ext>
                </a:extLst>
              </p:cNvPr>
              <p:cNvSpPr txBox="1"/>
              <p:nvPr/>
            </p:nvSpPr>
            <p:spPr>
              <a:xfrm>
                <a:off x="396103" y="4222264"/>
                <a:ext cx="57668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8F4CDE3-1A12-A497-0DFB-F92311D76F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103" y="4222264"/>
                <a:ext cx="5766816" cy="1611643"/>
              </a:xfrm>
              <a:prstGeom prst="rect">
                <a:avLst/>
              </a:prstGeom>
              <a:blipFill>
                <a:blip r:embed="rId4"/>
                <a:stretch>
                  <a:fillRect l="-1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76ED134-96E9-5A51-1883-C6F54ABC3ED4}"/>
              </a:ext>
            </a:extLst>
          </p:cNvPr>
          <p:cNvSpPr txBox="1"/>
          <p:nvPr/>
        </p:nvSpPr>
        <p:spPr>
          <a:xfrm>
            <a:off x="396103" y="5740295"/>
            <a:ext cx="4317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F4C8457-F73A-C9DB-0FD5-9D6603A1A4AD}"/>
              </a:ext>
            </a:extLst>
          </p:cNvPr>
          <p:cNvSpPr txBox="1"/>
          <p:nvPr/>
        </p:nvSpPr>
        <p:spPr>
          <a:xfrm>
            <a:off x="396103" y="6215783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5" name="yt_shape_10755"/>
          <p:cNvSpPr txBox="1"/>
          <p:nvPr/>
        </p:nvSpPr>
        <p:spPr>
          <a:xfrm>
            <a:off x="540000" y="927886"/>
            <a:ext cx="1006365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为对角线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0757" name="yt_image_10757" title="H_1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6102" y="2025729"/>
            <a:ext cx="137979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9" name="yt_shape_10759"/>
          <p:cNvSpPr txBox="1"/>
          <p:nvPr/>
        </p:nvSpPr>
        <p:spPr>
          <a:xfrm>
            <a:off x="540000" y="3460941"/>
            <a:ext cx="536204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是正方形，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0C4AB4-B3D5-3FC7-3FDF-2FDA377636DA}"/>
              </a:ext>
            </a:extLst>
          </p:cNvPr>
          <p:cNvSpPr txBox="1"/>
          <p:nvPr/>
        </p:nvSpPr>
        <p:spPr>
          <a:xfrm>
            <a:off x="449989" y="3889623"/>
            <a:ext cx="549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8F8194-8B90-F0D5-3E74-DA621DC9422F}"/>
              </a:ext>
            </a:extLst>
          </p:cNvPr>
          <p:cNvSpPr txBox="1"/>
          <p:nvPr/>
        </p:nvSpPr>
        <p:spPr>
          <a:xfrm>
            <a:off x="449989" y="4365111"/>
            <a:ext cx="369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DE87BB-2A27-913F-5F42-DD8B3F0CDB3D}"/>
              </a:ext>
            </a:extLst>
          </p:cNvPr>
          <p:cNvSpPr txBox="1"/>
          <p:nvPr/>
        </p:nvSpPr>
        <p:spPr>
          <a:xfrm>
            <a:off x="449989" y="4840599"/>
            <a:ext cx="327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2F0219-BDB1-7130-C6A7-6AFF4F54D9ED}"/>
              </a:ext>
            </a:extLst>
          </p:cNvPr>
          <p:cNvSpPr txBox="1"/>
          <p:nvPr/>
        </p:nvSpPr>
        <p:spPr>
          <a:xfrm>
            <a:off x="449989" y="5316087"/>
            <a:ext cx="236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5CF6B2-BD95-DEA7-335F-44BBB61C503A}"/>
              </a:ext>
            </a:extLst>
          </p:cNvPr>
          <p:cNvSpPr txBox="1"/>
          <p:nvPr/>
        </p:nvSpPr>
        <p:spPr>
          <a:xfrm>
            <a:off x="449989" y="5791575"/>
            <a:ext cx="4020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1" name="yt_shape_10761"/>
          <p:cNvSpPr txBox="1"/>
          <p:nvPr/>
        </p:nvSpPr>
        <p:spPr>
          <a:xfrm>
            <a:off x="540000" y="2194414"/>
            <a:ext cx="808875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67.5°.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112.5°.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9CE2AF-723E-C147-1185-203DF922AD13}"/>
              </a:ext>
            </a:extLst>
          </p:cNvPr>
          <p:cNvSpPr txBox="1"/>
          <p:nvPr/>
        </p:nvSpPr>
        <p:spPr>
          <a:xfrm>
            <a:off x="449989" y="2623096"/>
            <a:ext cx="575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3A2DC5-3366-A1CD-0794-85235E66BC6F}"/>
              </a:ext>
            </a:extLst>
          </p:cNvPr>
          <p:cNvSpPr txBox="1"/>
          <p:nvPr/>
        </p:nvSpPr>
        <p:spPr>
          <a:xfrm>
            <a:off x="449989" y="3098584"/>
            <a:ext cx="3775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67.5°.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39ACC3-B0D9-DD18-01ED-48F9D81A4AAB}"/>
              </a:ext>
            </a:extLst>
          </p:cNvPr>
          <p:cNvSpPr txBox="1"/>
          <p:nvPr/>
        </p:nvSpPr>
        <p:spPr>
          <a:xfrm>
            <a:off x="449989" y="3574072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BBC451-CAC1-C66D-7307-EC09F2C8EB62}"/>
              </a:ext>
            </a:extLst>
          </p:cNvPr>
          <p:cNvSpPr txBox="1"/>
          <p:nvPr/>
        </p:nvSpPr>
        <p:spPr>
          <a:xfrm>
            <a:off x="449989" y="4049560"/>
            <a:ext cx="371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9158E0A-1C9F-E698-9A5B-FC23789B9827}"/>
              </a:ext>
            </a:extLst>
          </p:cNvPr>
          <p:cNvSpPr txBox="1"/>
          <p:nvPr/>
        </p:nvSpPr>
        <p:spPr>
          <a:xfrm>
            <a:off x="449989" y="4525048"/>
            <a:ext cx="265480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112.5°.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0757" title="H_108">
            <a:extLst>
              <a:ext uri="{FF2B5EF4-FFF2-40B4-BE49-F238E27FC236}">
                <a16:creationId xmlns:a16="http://schemas.microsoft.com/office/drawing/2014/main" id="{29A7B8F1-F43E-6902-32D8-B198D1EAE239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8764" y="3080080"/>
            <a:ext cx="137979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1197</Words>
  <Application>Microsoft Office PowerPoint</Application>
  <PresentationFormat>宽屏</PresentationFormat>
  <Paragraphs>95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2024-04-28T01:47:59Z</dcterms:created>
  <dcterms:modified xsi:type="dcterms:W3CDTF">2024-04-28T02:43:56Z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