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5" r:id="rId4"/>
    <p:sldId id="364" r:id="rId5"/>
    <p:sldId id="361" r:id="rId6"/>
    <p:sldId id="360" r:id="rId7"/>
    <p:sldId id="359" r:id="rId8"/>
    <p:sldId id="357" r:id="rId9"/>
    <p:sldId id="356" r:id="rId10"/>
    <p:sldId id="355" r:id="rId11"/>
    <p:sldId id="352" r:id="rId12"/>
    <p:sldId id="351" r:id="rId13"/>
    <p:sldId id="350" r:id="rId14"/>
    <p:sldId id="349" r:id="rId15"/>
    <p:sldId id="346" r:id="rId16"/>
    <p:sldId id="345" r:id="rId17"/>
    <p:sldId id="344" r:id="rId18"/>
    <p:sldId id="341" r:id="rId19"/>
    <p:sldId id="340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359785" y="2924810"/>
            <a:ext cx="5736045" cy="91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3221032"/>
            <a:ext cx="295238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49" r="64452" b="1088"/>
          <a:stretch>
            <a:fillRect/>
          </a:stretch>
        </p:blipFill>
        <p:spPr>
          <a:xfrm>
            <a:off x="9264650" y="3573145"/>
            <a:ext cx="1628140" cy="267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5238" y="1839529"/>
            <a:ext cx="742857" cy="35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000" y="2487793"/>
            <a:ext cx="857142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7619" y="1859203"/>
            <a:ext cx="1666666" cy="38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1879399"/>
            <a:ext cx="247619" cy="29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2576665"/>
            <a:ext cx="257142" cy="29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476" y="2576665"/>
            <a:ext cx="276190" cy="29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2857" y="3273930"/>
            <a:ext cx="171428" cy="28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3213100"/>
            <a:ext cx="4324985" cy="321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3319199"/>
            <a:ext cx="428571" cy="29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12"/>
          <a:stretch>
            <a:fillRect/>
          </a:stretch>
        </p:blipFill>
        <p:spPr>
          <a:xfrm>
            <a:off x="4439920" y="3285040"/>
            <a:ext cx="4349115" cy="331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2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1428" y="2586907"/>
            <a:ext cx="171428" cy="28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2380" y="2577352"/>
            <a:ext cx="990476" cy="31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6666" y="1879501"/>
            <a:ext cx="247619" cy="29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2493010"/>
            <a:ext cx="6141720" cy="317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53333" y="2593254"/>
            <a:ext cx="247619" cy="28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2708910"/>
            <a:ext cx="6144260" cy="293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348680"/>
            <a:ext cx="10800000" cy="4050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3734" y="3949923"/>
            <a:ext cx="3304761" cy="34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3820" y="4607560"/>
            <a:ext cx="6123940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3644900"/>
            <a:ext cx="3603625" cy="267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2563370"/>
            <a:ext cx="2095238" cy="3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890" y="3173095"/>
            <a:ext cx="1742440" cy="21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1755" y="3173095"/>
            <a:ext cx="1589405" cy="194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7255" y="3411220"/>
            <a:ext cx="2188845" cy="190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219679"/>
            <a:ext cx="266666" cy="2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4001312"/>
            <a:ext cx="266666" cy="2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213100"/>
            <a:ext cx="9410700" cy="29813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507285"/>
            <a:ext cx="2123809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3193873"/>
            <a:ext cx="257142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716655"/>
            <a:ext cx="2211705" cy="20993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789045"/>
            <a:ext cx="2211705" cy="209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4"/>
          <a:stretch>
            <a:fillRect/>
          </a:stretch>
        </p:blipFill>
        <p:spPr>
          <a:xfrm>
            <a:off x="8400415" y="3644900"/>
            <a:ext cx="2867025" cy="351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214"/>
            <a:ext cx="7571428" cy="3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48627"/>
            <a:ext cx="7000000" cy="34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2377440"/>
            <a:ext cx="431038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544711"/>
            <a:ext cx="3314285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192905"/>
            <a:ext cx="75717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bldLvl="0" animBg="1"/>
      <p:bldP spid="17" grpId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4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6532" y="2585550"/>
            <a:ext cx="450129" cy="2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443"/>
            <a:ext cx="7419047" cy="34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00530"/>
            <a:ext cx="8371840" cy="222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13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0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030" y="4503813"/>
            <a:ext cx="8780233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030" y="5104776"/>
            <a:ext cx="5037080" cy="3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260" y="5715000"/>
            <a:ext cx="733742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030" y="6325194"/>
            <a:ext cx="4630417" cy="32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4580890"/>
            <a:ext cx="2858770" cy="210693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443730"/>
            <a:ext cx="2474595" cy="22345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96758"/>
            <a:ext cx="304762" cy="29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2564765"/>
            <a:ext cx="4246245" cy="316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9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610" y="1002665"/>
            <a:ext cx="231965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610" y="1685925"/>
            <a:ext cx="259397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2453640"/>
            <a:ext cx="172148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9454" y="3340169"/>
            <a:ext cx="3558540" cy="22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9454" y="3844360"/>
            <a:ext cx="1825088" cy="26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9454" y="4371469"/>
            <a:ext cx="1412725" cy="2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9454" y="4890938"/>
            <a:ext cx="189381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51815" y="5300980"/>
            <a:ext cx="245745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9454" y="5899320"/>
            <a:ext cx="3619631" cy="25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9454" y="6434068"/>
            <a:ext cx="1427998" cy="22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1628775"/>
            <a:ext cx="343662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009265" y="972185"/>
            <a:ext cx="470281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6" grpId="0" bldLvl="0" animBg="1"/>
      <p:bldP spid="33" grpId="0" animBg="1"/>
      <p:bldP spid="34" grpId="0" animBg="1"/>
      <p:bldP spid="35" grpId="0" animBg="1"/>
      <p:bldP spid="36" grpId="0" animBg="1"/>
      <p:bldP spid="37" grpId="0" bldLvl="0" animBg="1"/>
      <p:bldP spid="39" grpId="0" animBg="1"/>
      <p:bldP spid="40" grpId="0" animBg="1"/>
      <p:bldP spid="2" grpId="0" bldLvl="0" animBg="1"/>
      <p:bldP spid="4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3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972185"/>
            <a:ext cx="141351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37553"/>
          <a:stretch>
            <a:fillRect/>
          </a:stretch>
        </p:blipFill>
        <p:spPr>
          <a:xfrm>
            <a:off x="8688705" y="3356610"/>
            <a:ext cx="3240315" cy="279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4" name="矩形 43"/>
          <p:cNvSpPr/>
          <p:nvPr/>
        </p:nvSpPr>
        <p:spPr bwMode="white">
          <a:xfrm>
            <a:off x="623570" y="1700530"/>
            <a:ext cx="182054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495550" y="1734820"/>
            <a:ext cx="581723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79425" y="2564765"/>
            <a:ext cx="31610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648075" y="2447925"/>
            <a:ext cx="510476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23570" y="3356610"/>
            <a:ext cx="207454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8688705" y="3373755"/>
            <a:ext cx="3194685" cy="295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096135" y="980440"/>
            <a:ext cx="709676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712085" y="3284855"/>
            <a:ext cx="59010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23570" y="4220845"/>
            <a:ext cx="325120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863975" y="4076700"/>
            <a:ext cx="193929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5803265" y="4010025"/>
            <a:ext cx="1853565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682625" y="5006975"/>
            <a:ext cx="25260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551815" y="5661025"/>
            <a:ext cx="308927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479425" y="6236970"/>
            <a:ext cx="85426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172097"/>
            <a:ext cx="295238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68728"/>
            <a:ext cx="295238" cy="3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644900"/>
            <a:ext cx="4997450" cy="283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7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6190" y="2601120"/>
            <a:ext cx="295238" cy="30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68770"/>
            <a:ext cx="10800000" cy="1462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172131"/>
            <a:ext cx="304762" cy="29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2553220"/>
            <a:ext cx="342857" cy="29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40650"/>
            <a:ext cx="295238" cy="29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300" y="3429000"/>
            <a:ext cx="5029200" cy="335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2024-04-27T16:41:41Z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