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3" r:id="rId5"/>
    <p:sldId id="350" r:id="rId6"/>
    <p:sldId id="349" r:id="rId7"/>
    <p:sldId id="346" r:id="rId8"/>
    <p:sldId id="345" r:id="rId9"/>
    <p:sldId id="344" r:id="rId10"/>
    <p:sldId id="341" r:id="rId11"/>
    <p:sldId id="340" r:id="rId12"/>
    <p:sldId id="339" r:id="rId13"/>
    <p:sldId id="337" r:id="rId14"/>
    <p:sldId id="336" r:id="rId15"/>
    <p:sldId id="335" r:id="rId16"/>
    <p:sldId id="334" r:id="rId17"/>
    <p:sldId id="333" r:id="rId18"/>
    <p:sldId id="332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7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6645" y="2971800"/>
            <a:ext cx="745807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48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940" y="5300980"/>
            <a:ext cx="686816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4290" y="6066155"/>
            <a:ext cx="387477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4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19"/>
          <a:stretch>
            <a:fillRect/>
          </a:stretch>
        </p:blipFill>
        <p:spPr>
          <a:xfrm>
            <a:off x="1559560" y="1844675"/>
            <a:ext cx="10009595" cy="4547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35660" y="4895433"/>
            <a:ext cx="314285" cy="400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764540"/>
            <a:ext cx="9498330" cy="3851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1" r="9995" b="23960"/>
          <a:stretch>
            <a:fillRect/>
          </a:stretch>
        </p:blipFill>
        <p:spPr>
          <a:xfrm>
            <a:off x="4368165" y="4004945"/>
            <a:ext cx="3146425" cy="2569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815" y="1052830"/>
            <a:ext cx="5152390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077364"/>
            <a:ext cx="2219047" cy="36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9425" y="2639695"/>
            <a:ext cx="4712335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07670" y="3573145"/>
            <a:ext cx="5581650" cy="117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04" y="5031355"/>
            <a:ext cx="2038095" cy="36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2" grpId="0" bldLvl="0" animBg="1"/>
      <p:bldP spid="19" grpId="0" bldLvl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9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815" y="980440"/>
            <a:ext cx="8421370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815" y="1700530"/>
            <a:ext cx="8256270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815" y="2420620"/>
            <a:ext cx="677037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04520" y="3068955"/>
            <a:ext cx="754062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135505" y="3716655"/>
            <a:ext cx="5664835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2135505" y="4364990"/>
            <a:ext cx="2189480" cy="82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7" grpId="0" bldLvl="0" animBg="1"/>
      <p:bldP spid="25" grpId="0" bldLvl="0" animBg="1"/>
      <p:bldP spid="35" grpId="0" bldLvl="0" animBg="1"/>
      <p:bldP spid="4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815" y="1052830"/>
            <a:ext cx="835469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815" y="1772920"/>
            <a:ext cx="3574415" cy="109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3052151"/>
            <a:ext cx="6209523" cy="381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75310" y="3658870"/>
            <a:ext cx="6064885" cy="107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23570" y="4796790"/>
            <a:ext cx="8716645" cy="84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7" grpId="0" animBg="1"/>
      <p:bldP spid="20" grpId="0" bldLvl="0" animBg="1"/>
      <p:bldP spid="3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908685"/>
            <a:ext cx="9408160" cy="4681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140" y="5574030"/>
            <a:ext cx="9408160" cy="624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8" r="9548" b="40693"/>
          <a:stretch>
            <a:fillRect/>
          </a:stretch>
        </p:blipFill>
        <p:spPr>
          <a:xfrm>
            <a:off x="9264650" y="1268730"/>
            <a:ext cx="2634615" cy="2955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3570" y="1296035"/>
            <a:ext cx="6244590" cy="119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2564765"/>
            <a:ext cx="6492240" cy="133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3570" y="4000500"/>
            <a:ext cx="278511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23570" y="4660265"/>
            <a:ext cx="6247130" cy="125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81990" y="6021070"/>
            <a:ext cx="469328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22" grpId="0" bldLvl="0" animBg="1"/>
      <p:bldP spid="29" grpId="0" bldLvl="0" animBg="1"/>
      <p:bldP spid="3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718375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815" y="1772920"/>
            <a:ext cx="6943725" cy="108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4840" y="2924810"/>
            <a:ext cx="334010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51815" y="3757295"/>
            <a:ext cx="2921000" cy="10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23570" y="4869180"/>
            <a:ext cx="310134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551815" y="5565775"/>
            <a:ext cx="9209405" cy="85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964940" y="2861945"/>
            <a:ext cx="4246245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3724910" y="4860290"/>
            <a:ext cx="408178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9" grpId="0" bldLvl="0" animBg="1"/>
      <p:bldP spid="26" grpId="0" bldLvl="0" animBg="1"/>
      <p:bldP spid="33" grpId="0" bldLvl="0" animBg="1"/>
      <p:bldP spid="38" grpId="0" bldLvl="0" animBg="1"/>
      <p:bldP spid="2" grpId="0" bldLvl="0" animBg="1"/>
      <p:bldP spid="4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3071448"/>
            <a:ext cx="352380" cy="39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815" y="980440"/>
            <a:ext cx="499872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1700530"/>
            <a:ext cx="691261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418715"/>
            <a:ext cx="693166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3570" y="3092450"/>
            <a:ext cx="933767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51815" y="3789045"/>
            <a:ext cx="398018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23570" y="4544060"/>
            <a:ext cx="5415915" cy="83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bldLvl="0" animBg="1"/>
      <p:bldP spid="22" grpId="0" bldLvl="0" animBg="1"/>
      <p:bldP spid="29" grpId="0" bldLvl="0" animBg="1"/>
      <p:bldP spid="3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02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0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24585"/>
            <a:ext cx="449008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0090" y="1844675"/>
            <a:ext cx="282702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570" y="2420620"/>
            <a:ext cx="5927725" cy="118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1815" y="3670935"/>
            <a:ext cx="6109335" cy="126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5165" y="5040630"/>
            <a:ext cx="397510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23570" y="5589270"/>
            <a:ext cx="453263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98019" y="6289590"/>
            <a:ext cx="3640888" cy="36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9" grpId="0" bldLvl="0" animBg="1"/>
      <p:bldP spid="20" grpId="0" bldLvl="0" animBg="1"/>
      <p:bldP spid="28" grpId="0" bldLvl="0" animBg="1"/>
      <p:bldP spid="31" grpId="0" bldLvl="0" animBg="1"/>
      <p:bldP spid="3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51815" y="1124585"/>
            <a:ext cx="5071745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1815" y="2276475"/>
            <a:ext cx="479552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52450" y="3038475"/>
            <a:ext cx="2760345" cy="113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79425" y="4173220"/>
            <a:ext cx="506158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407670" y="4796790"/>
            <a:ext cx="4678680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551815" y="5589270"/>
            <a:ext cx="479615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664200" y="1124585"/>
            <a:ext cx="5071745" cy="102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5375910" y="2132965"/>
            <a:ext cx="5071745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3312795" y="3140710"/>
            <a:ext cx="5071745" cy="94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5541010" y="4173220"/>
            <a:ext cx="5071745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4" grpId="0" bldLvl="0" animBg="1"/>
      <p:bldP spid="39" grpId="0" bldLvl="0" animBg="1"/>
      <p:bldP spid="46" grpId="0" bldLvl="0" animBg="1"/>
      <p:bldP spid="48" grpId="0" bldLvl="0" animBg="1"/>
      <p:bldP spid="2" grpId="0" bldLvl="0" animBg="1"/>
      <p:bldP spid="52" grpId="0" bldLvl="0" animBg="1"/>
      <p:bldP spid="53" grpId="0" bldLvl="0" animBg="1"/>
      <p:bldP spid="5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65" y="756735"/>
            <a:ext cx="10800000" cy="561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9945" y="2813997"/>
            <a:ext cx="352380" cy="390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621"/>
          <a:stretch>
            <a:fillRect/>
          </a:stretch>
        </p:blipFill>
        <p:spPr>
          <a:xfrm>
            <a:off x="9264650" y="3169920"/>
            <a:ext cx="2595245" cy="3206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98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78457" y="1903536"/>
            <a:ext cx="310338" cy="326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425" y="2780665"/>
            <a:ext cx="4226560" cy="3402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1033145"/>
            <a:ext cx="8672195" cy="5007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2080" y="4725035"/>
            <a:ext cx="51689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8"/>
          <a:stretch>
            <a:fillRect/>
          </a:stretch>
        </p:blipFill>
        <p:spPr>
          <a:xfrm>
            <a:off x="8832215" y="1772920"/>
            <a:ext cx="3096260" cy="2483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55" y="683710"/>
            <a:ext cx="91360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24501" y="2418163"/>
            <a:ext cx="322259" cy="330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7"/>
          <a:stretch>
            <a:fillRect/>
          </a:stretch>
        </p:blipFill>
        <p:spPr>
          <a:xfrm>
            <a:off x="8424545" y="4221480"/>
            <a:ext cx="3046730" cy="2473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43809" y="3902594"/>
            <a:ext cx="885714" cy="400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10" y="684345"/>
            <a:ext cx="10800000" cy="415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399530" y="3470275"/>
            <a:ext cx="1149350" cy="1135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119"/>
          <a:stretch>
            <a:fillRect/>
          </a:stretch>
        </p:blipFill>
        <p:spPr>
          <a:xfrm>
            <a:off x="8400415" y="3429000"/>
            <a:ext cx="2611755" cy="3034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8095" y="3867967"/>
            <a:ext cx="323809" cy="4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3443605"/>
            <a:ext cx="4312285" cy="341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2024-04-27T13:25:59Z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