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0925" y="2943225"/>
            <a:ext cx="50101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75430" y="2588260"/>
            <a:ext cx="103124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31570"/>
            <a:ext cx="41116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750" y="1556385"/>
            <a:ext cx="6259195" cy="22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340" y="3987800"/>
            <a:ext cx="898969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340" y="5224145"/>
            <a:ext cx="871474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6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738888"/>
            <a:ext cx="371427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3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9204" y="4937471"/>
            <a:ext cx="341267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4467770"/>
            <a:ext cx="438095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28595" y="4293235"/>
            <a:ext cx="1007745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8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26200" y="3242945"/>
            <a:ext cx="111315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2146" y="5075769"/>
            <a:ext cx="1618499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3650" y="4649470"/>
            <a:ext cx="89789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828" y="1113095"/>
            <a:ext cx="5572789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145" y="1700530"/>
            <a:ext cx="7355840" cy="27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364990"/>
            <a:ext cx="900938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6828" y="5204853"/>
            <a:ext cx="6642565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815" y="5805170"/>
            <a:ext cx="640016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29" grpId="0" bldLvl="0" animBg="1"/>
      <p:bldP spid="31" grpId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