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3" r:id="rId8"/>
    <p:sldId id="361" r:id="rId9"/>
    <p:sldId id="360" r:id="rId10"/>
    <p:sldId id="359" r:id="rId11"/>
    <p:sldId id="358" r:id="rId12"/>
    <p:sldId id="357" r:id="rId13"/>
    <p:sldId id="355" r:id="rId14"/>
    <p:sldId id="352" r:id="rId15"/>
    <p:sldId id="351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4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44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89"/>
          <a:stretch>
            <a:fillRect/>
          </a:stretch>
        </p:blipFill>
        <p:spPr>
          <a:xfrm>
            <a:off x="3179445" y="2924175"/>
            <a:ext cx="5833200" cy="100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4535987"/>
            <a:ext cx="342857" cy="2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38010" y="1725930"/>
            <a:ext cx="66230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44715"/>
            <a:ext cx="10800000" cy="62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76576" y="3798348"/>
            <a:ext cx="647619" cy="28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2767" y="3798348"/>
            <a:ext cx="847618" cy="28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1124856"/>
            <a:ext cx="771428" cy="33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1870029"/>
            <a:ext cx="523809" cy="40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1988820"/>
            <a:ext cx="7381875" cy="352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2067560"/>
            <a:ext cx="19030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140710"/>
            <a:ext cx="3795395" cy="317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955" y="2755900"/>
            <a:ext cx="33591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420620"/>
            <a:ext cx="4208780" cy="422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2591713"/>
            <a:ext cx="247619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1700530"/>
            <a:ext cx="3412490" cy="455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3334763"/>
            <a:ext cx="2133333" cy="4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80890"/>
            <a:ext cx="9360000" cy="363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46"/>
          <a:stretch>
            <a:fillRect/>
          </a:stretch>
        </p:blipFill>
        <p:spPr>
          <a:xfrm>
            <a:off x="9624695" y="1484630"/>
            <a:ext cx="2160270" cy="382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724850"/>
            <a:ext cx="9360000" cy="15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8345" y="5445125"/>
            <a:ext cx="100584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3660" y="2853055"/>
            <a:ext cx="892302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72380" y="4034743"/>
            <a:ext cx="7304761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72380" y="4702630"/>
            <a:ext cx="2904761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1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0823" y="2494025"/>
            <a:ext cx="2948919" cy="32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010" y="3122886"/>
            <a:ext cx="4732833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330" y="3644900"/>
            <a:ext cx="493331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580890"/>
            <a:ext cx="24453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5320665"/>
            <a:ext cx="22948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8010" y="6367443"/>
            <a:ext cx="3294780" cy="25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8075" y="4580890"/>
            <a:ext cx="32810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2" grpId="0" bldLvl="0" animBg="1"/>
      <p:bldP spid="16" grpId="0" bldLvl="0" animBg="1"/>
      <p:bldP spid="21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172361"/>
            <a:ext cx="342857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3958342"/>
            <a:ext cx="266666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600"/>
            <a:ext cx="10800000" cy="351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3060" y="3500755"/>
            <a:ext cx="3166745" cy="31667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838779"/>
            <a:ext cx="5371428" cy="35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86483"/>
            <a:ext cx="5333333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3105785"/>
            <a:ext cx="457073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004945"/>
            <a:ext cx="59461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867746"/>
            <a:ext cx="3609523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124585"/>
            <a:ext cx="3869690" cy="386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8" grpId="0" bldLvl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b="56450"/>
          <a:stretch>
            <a:fillRect/>
          </a:stretch>
        </p:blipFill>
        <p:spPr>
          <a:xfrm>
            <a:off x="6024245" y="2780665"/>
            <a:ext cx="542417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156650"/>
            <a:ext cx="10800000" cy="135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527367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458640"/>
            <a:ext cx="29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97133"/>
            <a:ext cx="4685714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761" y="3745155"/>
            <a:ext cx="8695239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340" y="4373880"/>
            <a:ext cx="1022096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4761" y="5670164"/>
            <a:ext cx="8276190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  <p:bldP spid="12" grpId="0" bldLvl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33970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80021"/>
            <a:ext cx="4752380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92600"/>
            <a:ext cx="10800000" cy="412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4293235"/>
            <a:ext cx="4479925" cy="21177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5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49350"/>
            <a:ext cx="374459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836295"/>
            <a:ext cx="5677535" cy="285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599" y="2354400"/>
            <a:ext cx="3009009" cy="2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99" y="2974707"/>
            <a:ext cx="3734712" cy="26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99" y="3577292"/>
            <a:ext cx="1646105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530" y="4117340"/>
            <a:ext cx="18637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48255" y="4149090"/>
            <a:ext cx="29216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469890" y="4149090"/>
            <a:ext cx="186372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33615" y="4149090"/>
            <a:ext cx="202819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715" y="5022850"/>
            <a:ext cx="33801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5671185"/>
            <a:ext cx="66116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4530" y="6201410"/>
            <a:ext cx="412940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9" grpId="0" animBg="1"/>
      <p:bldP spid="10" grpId="0" animBg="1"/>
      <p:bldP spid="15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500"/>
            <a:ext cx="10800000" cy="501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0296" y="3881067"/>
            <a:ext cx="4809523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8867" y="4386023"/>
            <a:ext cx="3704761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9040" y="4909820"/>
            <a:ext cx="32442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9040" y="5405755"/>
            <a:ext cx="592836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2310" y="4796790"/>
            <a:ext cx="50438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610"/>
            <a:ext cx="2619047" cy="2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69440"/>
            <a:ext cx="335089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2556376"/>
            <a:ext cx="5104761" cy="35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1628775"/>
            <a:ext cx="413131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9" grpId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26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43"/>
            <a:ext cx="8180952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49095"/>
            <a:ext cx="294068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22479"/>
            <a:ext cx="1523809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56739"/>
            <a:ext cx="2257142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605168"/>
            <a:ext cx="333333" cy="2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6"/>
          <a:stretch>
            <a:fillRect/>
          </a:stretch>
        </p:blipFill>
        <p:spPr>
          <a:xfrm>
            <a:off x="4368165" y="3644900"/>
            <a:ext cx="3528785" cy="32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16430"/>
            <a:ext cx="4248150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969010"/>
            <a:ext cx="46126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20854"/>
            <a:ext cx="6209523" cy="74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36883"/>
            <a:ext cx="4600000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989965"/>
            <a:ext cx="44424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264"/>
            <a:ext cx="7209523" cy="35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3" t="4504" r="27992" b="-1250"/>
          <a:stretch>
            <a:fillRect/>
          </a:stretch>
        </p:blipFill>
        <p:spPr>
          <a:xfrm>
            <a:off x="8314690" y="1124585"/>
            <a:ext cx="3205480" cy="2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2" name="矩形 61"/>
          <p:cNvSpPr/>
          <p:nvPr/>
        </p:nvSpPr>
        <p:spPr bwMode="white">
          <a:xfrm>
            <a:off x="8112125" y="1124585"/>
            <a:ext cx="3408680" cy="250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681990" y="1556385"/>
            <a:ext cx="22567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2999740" y="1556385"/>
            <a:ext cx="372999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23570" y="2420620"/>
            <a:ext cx="21475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2783840" y="2395855"/>
            <a:ext cx="28721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742950" y="3205480"/>
            <a:ext cx="32416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008120" y="3284855"/>
            <a:ext cx="319151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720090" y="3716655"/>
            <a:ext cx="459613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5375910" y="3789045"/>
            <a:ext cx="533463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836295"/>
            <a:ext cx="23152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2938780" y="836295"/>
            <a:ext cx="43732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476375"/>
            <a:ext cx="287274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03930" y="1435735"/>
            <a:ext cx="413829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50570" y="1988820"/>
            <a:ext cx="18478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598420" y="1960245"/>
            <a:ext cx="431546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7715" y="2444115"/>
            <a:ext cx="382333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591050" y="2407920"/>
            <a:ext cx="320611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0090" y="3068955"/>
            <a:ext cx="29883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780155" y="2937510"/>
            <a:ext cx="578358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3789045"/>
            <a:ext cx="172529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567940" y="3825240"/>
            <a:ext cx="28727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5325" y="4796790"/>
            <a:ext cx="20548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783840" y="4731385"/>
            <a:ext cx="534352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31190" y="5499735"/>
            <a:ext cx="31496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3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935687"/>
            <a:ext cx="333333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421646"/>
            <a:ext cx="304762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82422"/>
            <a:ext cx="295238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92190"/>
            <a:ext cx="10800000" cy="316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354436"/>
            <a:ext cx="333333" cy="29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2564643"/>
            <a:ext cx="304761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7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0344" y="4291024"/>
            <a:ext cx="280706" cy="2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2024-04-27T16:32:39Z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