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924175"/>
            <a:ext cx="59626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293235"/>
            <a:ext cx="35814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8"/>
          <a:stretch>
            <a:fillRect/>
          </a:stretch>
        </p:blipFill>
        <p:spPr>
          <a:xfrm>
            <a:off x="720090" y="4509320"/>
            <a:ext cx="10800080" cy="15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 b="32463"/>
          <a:stretch>
            <a:fillRect/>
          </a:stretch>
        </p:blipFill>
        <p:spPr>
          <a:xfrm>
            <a:off x="720090" y="972185"/>
            <a:ext cx="4944110" cy="346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4040" y="1362710"/>
            <a:ext cx="5312410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3333" y="3117446"/>
            <a:ext cx="2409523" cy="37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909060"/>
            <a:ext cx="51168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4653280"/>
            <a:ext cx="649668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20280" y="4580890"/>
            <a:ext cx="320929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53333" y="5568022"/>
            <a:ext cx="5295238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5" grpId="0" bldLvl="0" animBg="1"/>
      <p:bldP spid="19" grpId="0" bldLvl="0" animBg="1"/>
      <p:bldP spid="23" grpId="0" bldLvl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81830"/>
            <a:ext cx="10211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620" y="1031875"/>
            <a:ext cx="914273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1873250"/>
            <a:ext cx="64617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5620" y="2708910"/>
            <a:ext cx="62033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5620" y="3522980"/>
            <a:ext cx="77870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4226560"/>
            <a:ext cx="41319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15620" y="5033010"/>
            <a:ext cx="72694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425" y="6013450"/>
            <a:ext cx="717804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r="5321" b="41053"/>
          <a:stretch>
            <a:fillRect/>
          </a:stretch>
        </p:blipFill>
        <p:spPr>
          <a:xfrm>
            <a:off x="7968615" y="4004945"/>
            <a:ext cx="4006850" cy="236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4077335"/>
            <a:ext cx="3702050" cy="236283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611370" y="4292600"/>
            <a:ext cx="29279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  <p:bldP spid="24" grpId="0" bldLvl="0" animBg="1"/>
      <p:bldP spid="27" grpId="0" bldLvl="0" animBg="1"/>
      <p:bldP spid="32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40147"/>
            <a:ext cx="371427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1955"/>
            <a:ext cx="10800000" cy="3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0943" y="2766287"/>
            <a:ext cx="371428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76700"/>
            <a:ext cx="3940175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036685" cy="387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308475"/>
            <a:ext cx="4371340" cy="2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8533765" cy="44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8370" y="3429000"/>
            <a:ext cx="6940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9"/>
          <a:stretch>
            <a:fillRect/>
          </a:stretch>
        </p:blipFill>
        <p:spPr>
          <a:xfrm>
            <a:off x="8544560" y="1801495"/>
            <a:ext cx="3240405" cy="21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3184382"/>
            <a:ext cx="628571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860800"/>
            <a:ext cx="3835400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3140523"/>
            <a:ext cx="342857" cy="39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10" y="3429000"/>
            <a:ext cx="5445125" cy="334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8705850" cy="379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1" b="51094"/>
          <a:stretch>
            <a:fillRect/>
          </a:stretch>
        </p:blipFill>
        <p:spPr>
          <a:xfrm>
            <a:off x="6888480" y="4004945"/>
            <a:ext cx="3732530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1120775"/>
            <a:ext cx="425513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975" y="2519680"/>
            <a:ext cx="426720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815" y="3238500"/>
            <a:ext cx="327279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4011295"/>
            <a:ext cx="43738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4070" y="4785360"/>
            <a:ext cx="60140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1587" y="5606572"/>
            <a:ext cx="3844688" cy="29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93090" y="6235065"/>
            <a:ext cx="47059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19" grpId="0" bldLvl="0" animBg="1"/>
      <p:bldP spid="24" grpId="0" bldLvl="0" animBg="1"/>
      <p:bldP spid="28" grpId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2024-04-27T12:15:25Z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