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05" r:id="rId5"/>
    <p:sldId id="310" r:id="rId6"/>
    <p:sldId id="307" r:id="rId7"/>
    <p:sldId id="312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8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0" name="yt_shape_13380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相似三角形与矩形</a:t>
            </a:r>
          </a:p>
        </p:txBody>
      </p:sp>
      <p:sp>
        <p:nvSpPr>
          <p:cNvPr id="13381" name="yt_shape_13381"/>
          <p:cNvSpPr txBox="1"/>
          <p:nvPr/>
        </p:nvSpPr>
        <p:spPr>
          <a:xfrm>
            <a:off x="540119" y="13386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95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382" name="yt_image_13382" title="H_104.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525" y="2525336"/>
            <a:ext cx="182295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4" name="yt_shape_13384"/>
          <p:cNvSpPr txBox="1"/>
          <p:nvPr/>
        </p:nvSpPr>
        <p:spPr>
          <a:xfrm>
            <a:off x="540000" y="3827963"/>
            <a:ext cx="513121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4269404279" title="H_25.973701">
            <a:extLst>
              <a:ext uri="{FF2B5EF4-FFF2-40B4-BE49-F238E27FC236}">
                <a16:creationId xmlns:a16="http://schemas.microsoft.com/office/drawing/2014/main" id="{09DC64FF-E1D8-75AE-571B-561BF44A78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B2936B-F276-3B66-2B9C-301ACD9118CD}"/>
              </a:ext>
            </a:extLst>
          </p:cNvPr>
          <p:cNvSpPr txBox="1"/>
          <p:nvPr/>
        </p:nvSpPr>
        <p:spPr>
          <a:xfrm>
            <a:off x="449989" y="4256645"/>
            <a:ext cx="526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8F7935-43A7-F535-DA96-F237CB763D64}"/>
              </a:ext>
            </a:extLst>
          </p:cNvPr>
          <p:cNvSpPr txBox="1"/>
          <p:nvPr/>
        </p:nvSpPr>
        <p:spPr>
          <a:xfrm>
            <a:off x="449989" y="4732133"/>
            <a:ext cx="501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65B311-29A7-0D1C-7D9C-19E5D0814310}"/>
              </a:ext>
            </a:extLst>
          </p:cNvPr>
          <p:cNvSpPr txBox="1"/>
          <p:nvPr/>
        </p:nvSpPr>
        <p:spPr>
          <a:xfrm>
            <a:off x="449989" y="5207621"/>
            <a:ext cx="501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5FF098-726B-4853-491B-4AD30AFE3483}"/>
              </a:ext>
            </a:extLst>
          </p:cNvPr>
          <p:cNvSpPr txBox="1"/>
          <p:nvPr/>
        </p:nvSpPr>
        <p:spPr>
          <a:xfrm>
            <a:off x="449989" y="5683109"/>
            <a:ext cx="423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D7F73F-D85C-31F2-52EB-141A79DC97BE}"/>
              </a:ext>
            </a:extLst>
          </p:cNvPr>
          <p:cNvSpPr txBox="1"/>
          <p:nvPr/>
        </p:nvSpPr>
        <p:spPr>
          <a:xfrm>
            <a:off x="449989" y="6158597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7" name="yt_shape_13387"/>
              <p:cNvSpPr txBox="1"/>
              <p:nvPr/>
            </p:nvSpPr>
            <p:spPr>
              <a:xfrm>
                <a:off x="540000" y="1992339"/>
                <a:ext cx="6647654" cy="3233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7" name="yt_shape_1338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2339"/>
                <a:ext cx="6647654" cy="3233321"/>
              </a:xfrm>
              <a:prstGeom prst="rect">
                <a:avLst/>
              </a:prstGeom>
              <a:blipFill>
                <a:blip r:embed="rId2"/>
                <a:stretch>
                  <a:fillRect l="-2844" t="-1698" r="-1835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7EFFC1-0879-670E-7421-B926D46F9992}"/>
                  </a:ext>
                </a:extLst>
              </p:cNvPr>
              <p:cNvSpPr txBox="1"/>
              <p:nvPr/>
            </p:nvSpPr>
            <p:spPr>
              <a:xfrm>
                <a:off x="449989" y="2421021"/>
                <a:ext cx="453561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537EFFC1-0879-670E-7421-B926D46F9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1021"/>
                <a:ext cx="4535614" cy="769062"/>
              </a:xfrm>
              <a:prstGeom prst="rect">
                <a:avLst/>
              </a:prstGeom>
              <a:blipFill>
                <a:blip r:embed="rId3"/>
                <a:stretch>
                  <a:fillRect l="-2151" r="-21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3656CD2-6EE3-04CF-C6D2-A16097E5997B}"/>
              </a:ext>
            </a:extLst>
          </p:cNvPr>
          <p:cNvSpPr txBox="1"/>
          <p:nvPr/>
        </p:nvSpPr>
        <p:spPr>
          <a:xfrm>
            <a:off x="449989" y="3096471"/>
            <a:ext cx="391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CCF4B9-250A-431C-E2AF-4624FCE2F51E}"/>
              </a:ext>
            </a:extLst>
          </p:cNvPr>
          <p:cNvSpPr txBox="1"/>
          <p:nvPr/>
        </p:nvSpPr>
        <p:spPr>
          <a:xfrm>
            <a:off x="449989" y="3571959"/>
            <a:ext cx="676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4AA868-D2F5-25CE-4E9B-88C6C54A7DA6}"/>
                  </a:ext>
                </a:extLst>
              </p:cNvPr>
              <p:cNvSpPr txBox="1"/>
              <p:nvPr/>
            </p:nvSpPr>
            <p:spPr>
              <a:xfrm>
                <a:off x="449989" y="4047448"/>
                <a:ext cx="444506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9F4AA868-D2F5-25CE-4E9B-88C6C54A7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7448"/>
                <a:ext cx="4445063" cy="769379"/>
              </a:xfrm>
              <a:prstGeom prst="rect">
                <a:avLst/>
              </a:prstGeom>
              <a:blipFill>
                <a:blip r:embed="rId4"/>
                <a:stretch>
                  <a:fillRect l="-2195" r="-21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D521055-DDBE-0255-5EF7-DC6314F1F05B}"/>
              </a:ext>
            </a:extLst>
          </p:cNvPr>
          <p:cNvSpPr txBox="1"/>
          <p:nvPr/>
        </p:nvSpPr>
        <p:spPr>
          <a:xfrm>
            <a:off x="449989" y="4723214"/>
            <a:ext cx="2550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382" title="H_104.49">
            <a:extLst>
              <a:ext uri="{FF2B5EF4-FFF2-40B4-BE49-F238E27FC236}">
                <a16:creationId xmlns:a16="http://schemas.microsoft.com/office/drawing/2014/main" id="{B445AC68-F354-9904-DF9D-5F670920278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2304" y="2814036"/>
            <a:ext cx="182295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4" name="yt_shape_13394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相似三角形与菱形</a:t>
            </a:r>
          </a:p>
        </p:txBody>
      </p:sp>
      <p:sp>
        <p:nvSpPr>
          <p:cNvPr id="13395" name="yt_shape_1339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3fe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396" name="yt_image_13396" title="H_116.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2577094"/>
            <a:ext cx="120306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8" name="yt_shape_13398"/>
          <p:cNvSpPr txBox="1"/>
          <p:nvPr/>
        </p:nvSpPr>
        <p:spPr>
          <a:xfrm>
            <a:off x="540000" y="4033022"/>
            <a:ext cx="949138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4269404348" title="H_25.973701">
            <a:extLst>
              <a:ext uri="{FF2B5EF4-FFF2-40B4-BE49-F238E27FC236}">
                <a16:creationId xmlns:a16="http://schemas.microsoft.com/office/drawing/2014/main" id="{0BB95272-F6B2-CC6C-3C51-0175F3027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EED600-7E3F-0333-36D4-43A9E8901131}"/>
              </a:ext>
            </a:extLst>
          </p:cNvPr>
          <p:cNvSpPr txBox="1"/>
          <p:nvPr/>
        </p:nvSpPr>
        <p:spPr>
          <a:xfrm>
            <a:off x="449989" y="4461704"/>
            <a:ext cx="957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8EFAD2-FAE3-FC93-772A-25B3EE5D0F77}"/>
              </a:ext>
            </a:extLst>
          </p:cNvPr>
          <p:cNvSpPr txBox="1"/>
          <p:nvPr/>
        </p:nvSpPr>
        <p:spPr>
          <a:xfrm>
            <a:off x="449989" y="4937192"/>
            <a:ext cx="662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410234-39D3-3C65-53DD-0C3C39DA01EF}"/>
              </a:ext>
            </a:extLst>
          </p:cNvPr>
          <p:cNvSpPr txBox="1"/>
          <p:nvPr/>
        </p:nvSpPr>
        <p:spPr>
          <a:xfrm>
            <a:off x="449989" y="5412680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5" name="yt_shape_13405"/>
              <p:cNvSpPr txBox="1"/>
              <p:nvPr/>
            </p:nvSpPr>
            <p:spPr>
              <a:xfrm>
                <a:off x="540000" y="2091918"/>
                <a:ext cx="6646050" cy="3034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5" name="yt_shape_13405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1918"/>
                <a:ext cx="6646050" cy="3034164"/>
              </a:xfrm>
              <a:prstGeom prst="rect">
                <a:avLst/>
              </a:prstGeom>
              <a:blipFill>
                <a:blip r:embed="rId2"/>
                <a:stretch>
                  <a:fillRect l="-2844" t="-1606" r="-734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22A252-8DFA-EFA5-0578-E248379178AF}"/>
              </a:ext>
            </a:extLst>
          </p:cNvPr>
          <p:cNvSpPr txBox="1"/>
          <p:nvPr/>
        </p:nvSpPr>
        <p:spPr>
          <a:xfrm>
            <a:off x="449989" y="2045112"/>
            <a:ext cx="6761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7C145C-39E0-7134-AA18-C418AA8B9FA1}"/>
              </a:ext>
            </a:extLst>
          </p:cNvPr>
          <p:cNvSpPr txBox="1"/>
          <p:nvPr/>
        </p:nvSpPr>
        <p:spPr>
          <a:xfrm>
            <a:off x="449989" y="2520600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6C0159-A9DD-88E3-3A71-0915E2D0FAE8}"/>
              </a:ext>
            </a:extLst>
          </p:cNvPr>
          <p:cNvSpPr txBox="1"/>
          <p:nvPr/>
        </p:nvSpPr>
        <p:spPr>
          <a:xfrm>
            <a:off x="449989" y="2996088"/>
            <a:ext cx="506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FEF38D-B7A9-1F4B-9343-F7E2685602F0}"/>
              </a:ext>
            </a:extLst>
          </p:cNvPr>
          <p:cNvSpPr txBox="1"/>
          <p:nvPr/>
        </p:nvSpPr>
        <p:spPr>
          <a:xfrm>
            <a:off x="449989" y="3471576"/>
            <a:ext cx="62431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306C1A-31F9-9630-C26C-C9B181167FBE}"/>
                  </a:ext>
                </a:extLst>
              </p:cNvPr>
              <p:cNvSpPr txBox="1"/>
              <p:nvPr/>
            </p:nvSpPr>
            <p:spPr>
              <a:xfrm>
                <a:off x="449989" y="3947065"/>
                <a:ext cx="189192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mathAnswerShape': 1}">
                <a:extLst>
                  <a:ext uri="{FF2B5EF4-FFF2-40B4-BE49-F238E27FC236}">
                    <a16:creationId xmlns:a16="http://schemas.microsoft.com/office/drawing/2014/main" id="{FF306C1A-31F9-9630-C26C-C9B181167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7065"/>
                <a:ext cx="1891920" cy="772110"/>
              </a:xfrm>
              <a:prstGeom prst="rect">
                <a:avLst/>
              </a:prstGeom>
              <a:blipFill>
                <a:blip r:embed="rId3"/>
                <a:stretch>
                  <a:fillRect l="-5161" r="-5161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6A22E6-F13D-8849-736A-2F12BC586B46}"/>
              </a:ext>
            </a:extLst>
          </p:cNvPr>
          <p:cNvSpPr txBox="1"/>
          <p:nvPr/>
        </p:nvSpPr>
        <p:spPr>
          <a:xfrm>
            <a:off x="449989" y="4625562"/>
            <a:ext cx="26026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98">
            <a:extLst>
              <a:ext uri="{FF2B5EF4-FFF2-40B4-BE49-F238E27FC236}">
                <a16:creationId xmlns:a16="http://schemas.microsoft.com/office/drawing/2014/main" id="{0CF4E03A-3701-DF92-FCE6-5594F6D03988}"/>
              </a:ext>
            </a:extLst>
          </p:cNvPr>
          <p:cNvSpPr txBox="1"/>
          <p:nvPr/>
        </p:nvSpPr>
        <p:spPr>
          <a:xfrm>
            <a:off x="540000" y="1694984"/>
            <a:ext cx="949138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3396" title="H_116.64">
            <a:extLst>
              <a:ext uri="{FF2B5EF4-FFF2-40B4-BE49-F238E27FC236}">
                <a16:creationId xmlns:a16="http://schemas.microsoft.com/office/drawing/2014/main" id="{4D271614-F158-C44E-9DE1-49AAEEB6FF6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0855" y="2582760"/>
            <a:ext cx="120306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8" name="yt_shape_13408"/>
          <p:cNvSpPr txBox="1"/>
          <p:nvPr/>
        </p:nvSpPr>
        <p:spPr>
          <a:xfrm>
            <a:off x="540000" y="907971"/>
            <a:ext cx="4066819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相似三角形与正方形</a:t>
            </a:r>
          </a:p>
        </p:txBody>
      </p:sp>
      <p:sp>
        <p:nvSpPr>
          <p:cNvPr id="13409" name="yt_shape_13409"/>
          <p:cNvSpPr txBox="1"/>
          <p:nvPr/>
        </p:nvSpPr>
        <p:spPr>
          <a:xfrm>
            <a:off x="540120" y="1340863"/>
            <a:ext cx="11492915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53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410" name="yt_image_13410" title="H_100.6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0237" y="2363815"/>
            <a:ext cx="129152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2" name="yt_shape_13412"/>
          <p:cNvSpPr txBox="1"/>
          <p:nvPr/>
        </p:nvSpPr>
        <p:spPr>
          <a:xfrm>
            <a:off x="540000" y="3499718"/>
            <a:ext cx="5608908" cy="28107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为正方形，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10000"/>
              </a:lnSpc>
            </a:pPr>
            <a:endParaRPr lang="en-US" altLang="zh-CN" sz="2400" b="0" i="1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4" name="yt_shape_1714269404417" title="H_25.973701">
            <a:extLst>
              <a:ext uri="{FF2B5EF4-FFF2-40B4-BE49-F238E27FC236}">
                <a16:creationId xmlns:a16="http://schemas.microsoft.com/office/drawing/2014/main" id="{56E710F7-2C28-D9DE-AF7B-42E19B3AB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223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121AE7-E69E-09D0-2AB4-44FFFFA68F13}"/>
              </a:ext>
            </a:extLst>
          </p:cNvPr>
          <p:cNvSpPr txBox="1"/>
          <p:nvPr/>
        </p:nvSpPr>
        <p:spPr>
          <a:xfrm>
            <a:off x="449989" y="3855248"/>
            <a:ext cx="5490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4DB1CB-5B51-2F7C-90D1-7ADE9DC869FD}"/>
              </a:ext>
            </a:extLst>
          </p:cNvPr>
          <p:cNvSpPr txBox="1"/>
          <p:nvPr/>
        </p:nvSpPr>
        <p:spPr>
          <a:xfrm>
            <a:off x="449989" y="4257584"/>
            <a:ext cx="45869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20922-01E3-1210-9296-EE08C1B8EC98}"/>
              </a:ext>
            </a:extLst>
          </p:cNvPr>
          <p:cNvSpPr txBox="1"/>
          <p:nvPr/>
        </p:nvSpPr>
        <p:spPr>
          <a:xfrm>
            <a:off x="449989" y="4659920"/>
            <a:ext cx="20279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9E7AAA-F0C5-D883-B7E4-F7D0CA6A7A63}"/>
              </a:ext>
            </a:extLst>
          </p:cNvPr>
          <p:cNvSpPr txBox="1"/>
          <p:nvPr/>
        </p:nvSpPr>
        <p:spPr>
          <a:xfrm>
            <a:off x="449989" y="5062257"/>
            <a:ext cx="4196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FB9065-DE4D-C091-4765-79EA40131798}"/>
              </a:ext>
            </a:extLst>
          </p:cNvPr>
          <p:cNvSpPr txBox="1"/>
          <p:nvPr/>
        </p:nvSpPr>
        <p:spPr>
          <a:xfrm>
            <a:off x="449989" y="5464592"/>
            <a:ext cx="185369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5" name="yt_shape_13415"/>
              <p:cNvSpPr txBox="1"/>
              <p:nvPr/>
            </p:nvSpPr>
            <p:spPr>
              <a:xfrm>
                <a:off x="540000" y="1240373"/>
                <a:ext cx="7649530" cy="5428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415" name="yt_shape_13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0373"/>
                <a:ext cx="7649530" cy="5428987"/>
              </a:xfrm>
              <a:prstGeom prst="rect">
                <a:avLst/>
              </a:prstGeom>
              <a:blipFill>
                <a:blip r:embed="rId2"/>
                <a:stretch>
                  <a:fillRect l="-2472" t="-898" r="-1515" b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F60958-C2C6-8912-1DC3-6A4C26381DA1}"/>
              </a:ext>
            </a:extLst>
          </p:cNvPr>
          <p:cNvSpPr txBox="1"/>
          <p:nvPr/>
        </p:nvSpPr>
        <p:spPr>
          <a:xfrm>
            <a:off x="449989" y="1193567"/>
            <a:ext cx="637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07CFA6-32CF-4E78-A316-DDED2279B3B6}"/>
              </a:ext>
            </a:extLst>
          </p:cNvPr>
          <p:cNvSpPr txBox="1"/>
          <p:nvPr/>
        </p:nvSpPr>
        <p:spPr>
          <a:xfrm>
            <a:off x="449989" y="1669055"/>
            <a:ext cx="7755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45838D-5F7D-7D70-7728-AF27211829DD}"/>
              </a:ext>
            </a:extLst>
          </p:cNvPr>
          <p:cNvSpPr txBox="1"/>
          <p:nvPr/>
        </p:nvSpPr>
        <p:spPr>
          <a:xfrm>
            <a:off x="449989" y="2144543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A9DBDD-EF14-2737-1499-D4CA91C35176}"/>
              </a:ext>
            </a:extLst>
          </p:cNvPr>
          <p:cNvSpPr txBox="1"/>
          <p:nvPr/>
        </p:nvSpPr>
        <p:spPr>
          <a:xfrm>
            <a:off x="449989" y="2620031"/>
            <a:ext cx="391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A04CD5-667B-2AA3-4A7C-E75A96110DCC}"/>
              </a:ext>
            </a:extLst>
          </p:cNvPr>
          <p:cNvSpPr txBox="1"/>
          <p:nvPr/>
        </p:nvSpPr>
        <p:spPr>
          <a:xfrm>
            <a:off x="449989" y="3095519"/>
            <a:ext cx="389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870D85-47B7-E1EF-6038-4818E0C3C727}"/>
              </a:ext>
            </a:extLst>
          </p:cNvPr>
          <p:cNvSpPr txBox="1"/>
          <p:nvPr/>
        </p:nvSpPr>
        <p:spPr>
          <a:xfrm>
            <a:off x="449989" y="3571007"/>
            <a:ext cx="462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C58E95-8E4E-3A65-8608-F6CB63CC631F}"/>
              </a:ext>
            </a:extLst>
          </p:cNvPr>
          <p:cNvSpPr txBox="1"/>
          <p:nvPr/>
        </p:nvSpPr>
        <p:spPr>
          <a:xfrm>
            <a:off x="449989" y="4046495"/>
            <a:ext cx="537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0A79A1-EBC7-1636-C301-3A89E299BF28}"/>
              </a:ext>
            </a:extLst>
          </p:cNvPr>
          <p:cNvSpPr txBox="1"/>
          <p:nvPr/>
        </p:nvSpPr>
        <p:spPr>
          <a:xfrm>
            <a:off x="449989" y="4521983"/>
            <a:ext cx="530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3848EE-5CCA-098F-31A8-CEDBDC30C8A1}"/>
              </a:ext>
            </a:extLst>
          </p:cNvPr>
          <p:cNvSpPr txBox="1"/>
          <p:nvPr/>
        </p:nvSpPr>
        <p:spPr>
          <a:xfrm>
            <a:off x="449989" y="4997471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528217C-2FC1-D65E-5DBD-1CB2822855E7}"/>
                  </a:ext>
                </a:extLst>
              </p:cNvPr>
              <p:cNvSpPr txBox="1"/>
              <p:nvPr/>
            </p:nvSpPr>
            <p:spPr>
              <a:xfrm>
                <a:off x="449989" y="5472959"/>
                <a:ext cx="4711192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528217C-2FC1-D65E-5DBD-1CB282285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2959"/>
                <a:ext cx="4711192" cy="766331"/>
              </a:xfrm>
              <a:prstGeom prst="rect">
                <a:avLst/>
              </a:prstGeom>
              <a:blipFill>
                <a:blip r:embed="rId3"/>
                <a:stretch>
                  <a:fillRect l="-2070" r="-194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9C3B26F-BAB0-BF92-3AFD-F0EC4EE1AB11}"/>
              </a:ext>
            </a:extLst>
          </p:cNvPr>
          <p:cNvSpPr txBox="1"/>
          <p:nvPr/>
        </p:nvSpPr>
        <p:spPr>
          <a:xfrm>
            <a:off x="449989" y="6145678"/>
            <a:ext cx="249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412">
            <a:extLst>
              <a:ext uri="{FF2B5EF4-FFF2-40B4-BE49-F238E27FC236}">
                <a16:creationId xmlns:a16="http://schemas.microsoft.com/office/drawing/2014/main" id="{8AA3463D-75F7-077E-0B52-425180BC8E0F}"/>
              </a:ext>
            </a:extLst>
          </p:cNvPr>
          <p:cNvSpPr txBox="1"/>
          <p:nvPr/>
        </p:nvSpPr>
        <p:spPr>
          <a:xfrm>
            <a:off x="449989" y="817964"/>
            <a:ext cx="5608908" cy="28107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" name="yt_image_13410" title="H_100.62">
            <a:extLst>
              <a:ext uri="{FF2B5EF4-FFF2-40B4-BE49-F238E27FC236}">
                <a16:creationId xmlns:a16="http://schemas.microsoft.com/office/drawing/2014/main" id="{F182E3DD-C3C4-B212-1F69-57E14FFC055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4272" y="3153571"/>
            <a:ext cx="129152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1063</Words>
  <Application>Microsoft Office PowerPoint</Application>
  <PresentationFormat>宽屏</PresentationFormat>
  <Paragraphs>88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2024-04-28T01:47:59Z</dcterms:created>
  <dcterms:modified xsi:type="dcterms:W3CDTF">2024-04-28T04:00:53Z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