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0" r:id="rId4"/>
    <p:sldId id="379" r:id="rId5"/>
    <p:sldId id="378" r:id="rId6"/>
    <p:sldId id="377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  <p:sldId id="360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1" r:id="rId27"/>
    <p:sldId id="350" r:id="rId28"/>
    <p:sldId id="349" r:id="rId29"/>
    <p:sldId id="348" r:id="rId30"/>
    <p:sldId id="347" r:id="rId31"/>
    <p:sldId id="346" r:id="rId32"/>
    <p:sldId id="345" r:id="rId33"/>
    <p:sldId id="344" r:id="rId34"/>
    <p:sldId id="343" r:id="rId35"/>
    <p:sldId id="342" r:id="rId36"/>
    <p:sldId id="341" r:id="rId37"/>
    <p:sldId id="340" r:id="rId38"/>
    <p:sldId id="339" r:id="rId39"/>
    <p:sldId id="338" r:id="rId40"/>
    <p:sldId id="337" r:id="rId41"/>
    <p:sldId id="336" r:id="rId42"/>
    <p:sldId id="335" r:id="rId43"/>
    <p:sldId id="334" r:id="rId44"/>
    <p:sldId id="333" r:id="rId45"/>
    <p:sldId id="331" r:id="rId46"/>
    <p:sldId id="330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832100" y="3068955"/>
            <a:ext cx="6528525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3677843"/>
            <a:ext cx="266666" cy="29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1993776"/>
            <a:ext cx="285715" cy="3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048707"/>
            <a:ext cx="285715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78090" y="4292600"/>
            <a:ext cx="796925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8816" y="6261271"/>
            <a:ext cx="598241" cy="27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2858701"/>
            <a:ext cx="580952" cy="2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780665"/>
            <a:ext cx="4237355" cy="367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30" y="1772735"/>
            <a:ext cx="10800000" cy="116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9130" y="2163446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2814788"/>
            <a:ext cx="1561904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664571"/>
            <a:ext cx="1133333" cy="74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996565"/>
            <a:ext cx="3571240" cy="362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3665058"/>
            <a:ext cx="1019047" cy="40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284855"/>
            <a:ext cx="3373120" cy="321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96713"/>
            <a:ext cx="285715" cy="29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2780665"/>
            <a:ext cx="25203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1895" y="3563620"/>
            <a:ext cx="25114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515" y="4364990"/>
            <a:ext cx="18923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1846" y="5295280"/>
            <a:ext cx="1395878" cy="48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760" y="6021070"/>
            <a:ext cx="319849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8" grpId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7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71" y="2374352"/>
            <a:ext cx="3414820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3068955"/>
            <a:ext cx="420941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371" y="3946117"/>
            <a:ext cx="2775129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509135"/>
            <a:ext cx="274256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5876925"/>
            <a:ext cx="285369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0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2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826" y="3241340"/>
            <a:ext cx="1344349" cy="2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3991" y="3885008"/>
            <a:ext cx="684546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708910"/>
            <a:ext cx="68961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04778"/>
            <a:ext cx="3333333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4293235"/>
            <a:ext cx="6247130" cy="217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14956"/>
            <a:ext cx="2990476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86610"/>
            <a:ext cx="38722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39204"/>
            <a:ext cx="2171428" cy="34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29909"/>
            <a:ext cx="4009523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293235"/>
            <a:ext cx="44475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085080"/>
            <a:ext cx="53365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8325" y="1124585"/>
            <a:ext cx="504444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16430"/>
            <a:ext cx="27146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2653030"/>
            <a:ext cx="8061960" cy="204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975" y="4848225"/>
            <a:ext cx="881761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6021070"/>
            <a:ext cx="609155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24" grpId="0" bldLvl="0" animBg="1"/>
      <p:bldP spid="2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35" b="61247"/>
          <a:stretch>
            <a:fillRect/>
          </a:stretch>
        </p:blipFill>
        <p:spPr>
          <a:xfrm>
            <a:off x="6528435" y="2413635"/>
            <a:ext cx="2994660" cy="203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747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705" y="1052830"/>
            <a:ext cx="624268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618" y="1704408"/>
            <a:ext cx="2922461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618" y="2392169"/>
            <a:ext cx="4228973" cy="29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967990"/>
            <a:ext cx="397891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618" y="4128766"/>
            <a:ext cx="1615949" cy="24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618" y="4747751"/>
            <a:ext cx="1650331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618" y="5426915"/>
            <a:ext cx="4383691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6026150"/>
            <a:ext cx="25273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3518755"/>
            <a:ext cx="266666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70"/>
            <a:ext cx="4495238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915795"/>
            <a:ext cx="516953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49616"/>
            <a:ext cx="1819047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93105"/>
            <a:ext cx="1866666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46127"/>
            <a:ext cx="4914285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08680"/>
            <a:ext cx="3361904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652169"/>
            <a:ext cx="2942857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263588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060575"/>
            <a:ext cx="308038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30736"/>
            <a:ext cx="1790476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4076700"/>
            <a:ext cx="54603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869764"/>
            <a:ext cx="3780952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1" grpId="0" bldLvl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106017"/>
            <a:ext cx="647619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777486"/>
            <a:ext cx="466666" cy="29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9147"/>
            <a:ext cx="8933333" cy="32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7016"/>
            <a:ext cx="8000000" cy="33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5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91"/>
            <a:ext cx="9857142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05896"/>
            <a:ext cx="6295238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39672"/>
            <a:ext cx="2142857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364230"/>
            <a:ext cx="703326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2852101"/>
            <a:ext cx="266666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999045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58029"/>
            <a:ext cx="4361904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401060"/>
            <a:ext cx="74345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24970"/>
            <a:ext cx="2485714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340"/>
            <a:ext cx="9737725" cy="419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4900" y="3429000"/>
            <a:ext cx="176339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5"/>
          <a:stretch>
            <a:fillRect/>
          </a:stretch>
        </p:blipFill>
        <p:spPr>
          <a:xfrm>
            <a:off x="9912350" y="1196340"/>
            <a:ext cx="1992085" cy="43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110"/>
            <a:ext cx="10800000" cy="332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500755"/>
            <a:ext cx="1771650" cy="28143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20210"/>
            <a:ext cx="10800000" cy="395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644900"/>
            <a:ext cx="373380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94"/>
            <a:ext cx="5733333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916430"/>
            <a:ext cx="579183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44265"/>
            <a:ext cx="5180952" cy="31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441065"/>
            <a:ext cx="51003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97379"/>
            <a:ext cx="3847619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069172"/>
            <a:ext cx="3380952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247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330" y="1122045"/>
            <a:ext cx="188341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1019"/>
            <a:ext cx="4009523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42784"/>
            <a:ext cx="1771428" cy="25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06369"/>
            <a:ext cx="4285714" cy="27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4358640"/>
            <a:ext cx="462343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159242"/>
            <a:ext cx="4533333" cy="3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988482"/>
            <a:ext cx="3028571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2" grpId="0" bldLvl="0" animBg="1"/>
      <p:bldP spid="9" grpId="0" bldLvl="0" animBg="1"/>
      <p:bldP spid="10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13"/>
            <a:ext cx="3609523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44675"/>
            <a:ext cx="1036066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2623185"/>
            <a:ext cx="495935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794558"/>
            <a:ext cx="7876190" cy="33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284980"/>
            <a:ext cx="832866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217795"/>
            <a:ext cx="48285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6064047"/>
            <a:ext cx="1866666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  <p:bldP spid="17" grpId="0" animBg="1"/>
      <p:bldP spid="18" grpId="0" bldLvl="0" animBg="1"/>
      <p:bldP spid="23" grpId="0" bldLvl="0" animBg="1"/>
      <p:bldP spid="2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8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72185"/>
            <a:ext cx="6501765" cy="208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331" y="3328792"/>
            <a:ext cx="4021101" cy="29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331" y="4092392"/>
            <a:ext cx="1808083" cy="25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331" y="4818284"/>
            <a:ext cx="4247112" cy="25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331" y="5497040"/>
            <a:ext cx="4369534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331" y="6270068"/>
            <a:ext cx="3908096" cy="27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5" r="58542"/>
          <a:stretch>
            <a:fillRect/>
          </a:stretch>
        </p:blipFill>
        <p:spPr>
          <a:xfrm>
            <a:off x="8256270" y="1556385"/>
            <a:ext cx="2087880" cy="43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112125" y="2132965"/>
            <a:ext cx="3100070" cy="376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5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549529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49" y="1968019"/>
            <a:ext cx="2093416" cy="26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672715"/>
            <a:ext cx="41554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49" y="3396274"/>
            <a:ext cx="3848882" cy="3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449" y="4185572"/>
            <a:ext cx="4008470" cy="7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449" y="5388313"/>
            <a:ext cx="3248081" cy="3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49" y="6205800"/>
            <a:ext cx="2985230" cy="3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1193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340"/>
            <a:ext cx="413829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11955"/>
            <a:ext cx="10800000" cy="388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195" y="3160953"/>
            <a:ext cx="333333" cy="28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293235"/>
            <a:ext cx="4086860" cy="255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868974"/>
            <a:ext cx="276190" cy="2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960" y="4004945"/>
            <a:ext cx="4958080" cy="284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868558"/>
            <a:ext cx="295238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3679815"/>
            <a:ext cx="266666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2024-04-27T16:22:28Z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