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70" y="3068955"/>
            <a:ext cx="11936095" cy="653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3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603821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1667510"/>
            <a:ext cx="471170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428240"/>
            <a:ext cx="448500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3020695"/>
            <a:ext cx="544957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340" y="3667760"/>
            <a:ext cx="65659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4293235"/>
            <a:ext cx="263334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8340" y="4940935"/>
            <a:ext cx="58813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67715" y="5516880"/>
            <a:ext cx="25819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20090" y="6092825"/>
            <a:ext cx="29673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51855" y="1751330"/>
            <a:ext cx="4711700" cy="25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816090" y="971550"/>
            <a:ext cx="2609215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415415" y="3627755"/>
            <a:ext cx="218757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287395" y="4264660"/>
            <a:ext cx="198691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304790" y="4293235"/>
            <a:ext cx="263334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359785" y="5542915"/>
            <a:ext cx="50869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4" grpId="0" bldLvl="0" animBg="1"/>
      <p:bldP spid="22" grpId="0" bldLvl="0" animBg="1"/>
      <p:bldP spid="26" grpId="0" bldLvl="0" animBg="1"/>
      <p:bldP spid="32" grpId="0" bldLvl="0" animBg="1"/>
      <p:bldP spid="38" grpId="0" bldLvl="0" animBg="1"/>
      <p:bldP spid="45" grpId="0" bldLvl="0" animBg="1"/>
      <p:bldP spid="2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2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328" y="1053702"/>
            <a:ext cx="4614820" cy="39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328" y="1699148"/>
            <a:ext cx="5447938" cy="4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315845"/>
            <a:ext cx="443992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001010"/>
            <a:ext cx="553910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9750" y="3573145"/>
            <a:ext cx="8750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20090" y="4149090"/>
            <a:ext cx="214820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4874260"/>
            <a:ext cx="224536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5547360"/>
            <a:ext cx="293624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93510" y="6298978"/>
            <a:ext cx="4181925" cy="31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4290" y="1628140"/>
            <a:ext cx="3730625" cy="330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414780" y="3573145"/>
            <a:ext cx="397383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927985" y="4220845"/>
            <a:ext cx="27508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868930" y="4907280"/>
            <a:ext cx="59766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648075" y="5560695"/>
            <a:ext cx="511937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bldLvl="0" animBg="1"/>
      <p:bldP spid="15" grpId="0" bldLvl="0" animBg="1"/>
      <p:bldP spid="21" grpId="0" bldLvl="0" animBg="1"/>
      <p:bldP spid="27" grpId="0" bldLvl="0" animBg="1"/>
      <p:bldP spid="29" grpId="0" bldLvl="0" animBg="1"/>
      <p:bldP spid="34" grpId="0" bldLvl="0" animBg="1"/>
      <p:bldP spid="44" grpId="0" animBg="1"/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6461760" cy="140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493010"/>
            <a:ext cx="353949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3297555"/>
            <a:ext cx="660590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815" y="4220845"/>
            <a:ext cx="603885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5085080"/>
            <a:ext cx="34277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79875" y="5085080"/>
            <a:ext cx="55657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06945" y="972185"/>
            <a:ext cx="3735705" cy="390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295775" y="2493010"/>
            <a:ext cx="263652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79425" y="5949315"/>
            <a:ext cx="353949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7" grpId="0" bldLvl="0" animBg="1"/>
      <p:bldP spid="27" grpId="0" bldLvl="0" animBg="1"/>
      <p:bldP spid="33" grpId="0" bldLvl="0" animBg="1"/>
      <p:bldP spid="38" grpId="0" bldLvl="0" animBg="1"/>
      <p:bldP spid="2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052830"/>
            <a:ext cx="955421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887855"/>
            <a:ext cx="59245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545715"/>
            <a:ext cx="100857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284855"/>
            <a:ext cx="752919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4509135"/>
            <a:ext cx="4935220" cy="146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3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185"/>
            <a:ext cx="1023620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1671320"/>
            <a:ext cx="7790180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068955"/>
            <a:ext cx="5112385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1075"/>
            <a:ext cx="8284210" cy="463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3866515"/>
            <a:ext cx="185166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21" b="48591"/>
          <a:stretch>
            <a:fillRect/>
          </a:stretch>
        </p:blipFill>
        <p:spPr>
          <a:xfrm>
            <a:off x="8472170" y="1772920"/>
            <a:ext cx="3240405" cy="194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325"/>
            <a:ext cx="53955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33880"/>
            <a:ext cx="2792095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74085" y="2420620"/>
            <a:ext cx="28517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140710"/>
            <a:ext cx="350520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004945"/>
            <a:ext cx="45256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4580890"/>
            <a:ext cx="678942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20090" y="5257800"/>
            <a:ext cx="543496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4425" y="4580890"/>
            <a:ext cx="28905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240145" y="5300980"/>
            <a:ext cx="388620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715" y="6148705"/>
            <a:ext cx="48158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7" grpId="0" bldLvl="0" animBg="1"/>
      <p:bldP spid="21" grpId="0" bldLvl="0" animBg="1"/>
      <p:bldP spid="28" grpId="0" bldLvl="0" animBg="1"/>
      <p:bldP spid="35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7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356" y="1081473"/>
            <a:ext cx="3784882" cy="4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628775"/>
            <a:ext cx="732790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5655" y="2369820"/>
            <a:ext cx="84004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325" y="2951480"/>
            <a:ext cx="7759065" cy="180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5655" y="4972050"/>
            <a:ext cx="440245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0090" y="5589270"/>
            <a:ext cx="419163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95697" y="6235157"/>
            <a:ext cx="3490502" cy="4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2400" y="4940935"/>
            <a:ext cx="440245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2" grpId="0" bldLvl="0" animBg="1"/>
      <p:bldP spid="17" grpId="0" bldLvl="0" animBg="1"/>
      <p:bldP spid="21" grpId="0" bldLvl="0" animBg="1"/>
      <p:bldP spid="25" grpId="0" bldLvl="0" animBg="1"/>
      <p:bldP spid="30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3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2024-04-27T15:17:59Z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