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7695" y="2928620"/>
            <a:ext cx="589597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124585"/>
            <a:ext cx="8559165" cy="4032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1484630"/>
            <a:ext cx="3276600" cy="3505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25"/>
          <a:stretch>
            <a:fillRect/>
          </a:stretch>
        </p:blipFill>
        <p:spPr>
          <a:xfrm>
            <a:off x="623570" y="1124585"/>
            <a:ext cx="5904955" cy="4868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07670" y="1268730"/>
            <a:ext cx="6266180" cy="147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9425" y="2924810"/>
            <a:ext cx="5895975" cy="210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815" y="5156835"/>
            <a:ext cx="4385310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972000"/>
            <a:ext cx="10800000" cy="56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7670" y="980440"/>
            <a:ext cx="8327390" cy="135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815" y="2420620"/>
            <a:ext cx="3726815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3233420"/>
            <a:ext cx="1017460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3570" y="4149090"/>
            <a:ext cx="6997065" cy="151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23570" y="5805170"/>
            <a:ext cx="8472805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  <p:bldP spid="24" grpId="0" bldLvl="0" animBg="1"/>
      <p:bldP spid="3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2061025"/>
            <a:ext cx="10800000" cy="475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005" y="1997710"/>
            <a:ext cx="614108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7180" y="2973070"/>
            <a:ext cx="627316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671945" y="2924810"/>
            <a:ext cx="2431415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280" y="3932555"/>
            <a:ext cx="10420350" cy="192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97180" y="5935980"/>
            <a:ext cx="374396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9" b="8291"/>
          <a:stretch>
            <a:fillRect/>
          </a:stretch>
        </p:blipFill>
        <p:spPr>
          <a:xfrm>
            <a:off x="9048750" y="925195"/>
            <a:ext cx="3103245" cy="287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0" y="908685"/>
            <a:ext cx="2757170" cy="294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8" grpId="0" bldLvl="0" animBg="1"/>
      <p:bldP spid="19" grpId="0" bldLvl="0" animBg="1"/>
      <p:bldP spid="2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9791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3570" y="908685"/>
            <a:ext cx="5358130" cy="115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425" y="1988820"/>
            <a:ext cx="7111365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815" y="2924810"/>
            <a:ext cx="3445510" cy="110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079875" y="2924810"/>
            <a:ext cx="2063115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23570" y="4220845"/>
            <a:ext cx="7853680" cy="114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5516880"/>
            <a:ext cx="3531870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5" grpId="0" bldLvl="0" animBg="1"/>
      <p:bldP spid="30" grpId="0" bldLvl="0" animBg="1"/>
      <p:bldP spid="41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764540"/>
            <a:ext cx="9498330" cy="397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6"/>
          <a:stretch>
            <a:fillRect/>
          </a:stretch>
        </p:blipFill>
        <p:spPr>
          <a:xfrm>
            <a:off x="8400415" y="3860800"/>
            <a:ext cx="3639185" cy="2196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51815" y="1052830"/>
            <a:ext cx="6021705" cy="158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815" y="2708910"/>
            <a:ext cx="3250565" cy="124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124585"/>
            <a:ext cx="10586720" cy="201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491196"/>
            <a:ext cx="5200000" cy="47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321386"/>
            <a:ext cx="10047619" cy="46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5189745"/>
            <a:ext cx="9657142" cy="41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animBg="1"/>
      <p:bldP spid="19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764355"/>
            <a:ext cx="10099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89" b="48591"/>
          <a:stretch>
            <a:fillRect/>
          </a:stretch>
        </p:blipFill>
        <p:spPr>
          <a:xfrm>
            <a:off x="7680325" y="3644900"/>
            <a:ext cx="4100830" cy="296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30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8670" y="1063625"/>
            <a:ext cx="399542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090" y="1772920"/>
            <a:ext cx="1640840" cy="87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60930" y="1916430"/>
            <a:ext cx="184658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2625" y="2853055"/>
            <a:ext cx="449580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9610" y="3557905"/>
            <a:ext cx="102044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10055" y="3573145"/>
            <a:ext cx="254063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4331335"/>
            <a:ext cx="474789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5123815"/>
            <a:ext cx="4072890" cy="98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68325" y="6165215"/>
            <a:ext cx="254889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3" grpId="0" bldLvl="0" animBg="1"/>
      <p:bldP spid="18" grpId="0" bldLvl="0" animBg="1"/>
      <p:bldP spid="19" grpId="0" bldLvl="0" animBg="1"/>
      <p:bldP spid="20" grpId="0" bldLvl="0" animBg="1"/>
      <p:bldP spid="25" grpId="0" bldLvl="0" animBg="1"/>
      <p:bldP spid="3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768794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815" y="2060575"/>
            <a:ext cx="2449830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9425" y="3162300"/>
            <a:ext cx="1076960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01645" y="2060575"/>
            <a:ext cx="7237730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80440"/>
            <a:ext cx="9272270" cy="3890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4245" y="3705225"/>
            <a:ext cx="2813685" cy="30099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2024-04-27T14:38:30Z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