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2" r:id="rId5"/>
    <p:sldId id="361" r:id="rId6"/>
    <p:sldId id="360" r:id="rId7"/>
    <p:sldId id="358" r:id="rId8"/>
    <p:sldId id="357" r:id="rId9"/>
    <p:sldId id="355" r:id="rId10"/>
    <p:sldId id="354" r:id="rId11"/>
    <p:sldId id="353" r:id="rId12"/>
    <p:sldId id="352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55"/>
          <a:stretch>
            <a:fillRect/>
          </a:stretch>
        </p:blipFill>
        <p:spPr>
          <a:xfrm>
            <a:off x="983615" y="306895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672903"/>
            <a:ext cx="266666" cy="2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/>
          <a:stretch>
            <a:fillRect/>
          </a:stretch>
        </p:blipFill>
        <p:spPr>
          <a:xfrm>
            <a:off x="9264105" y="3933190"/>
            <a:ext cx="3768000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443249"/>
            <a:ext cx="285715" cy="2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276290"/>
            <a:ext cx="10800000" cy="187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1753069"/>
            <a:ext cx="800000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303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57139" y="5526402"/>
            <a:ext cx="247619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2404253"/>
            <a:ext cx="247619" cy="28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2757542"/>
            <a:ext cx="371428" cy="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2843477"/>
            <a:ext cx="247619" cy="28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3022756"/>
            <a:ext cx="238095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3375676"/>
            <a:ext cx="371428" cy="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3461522"/>
            <a:ext cx="247619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2421219"/>
            <a:ext cx="247619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773989"/>
            <a:ext cx="371428" cy="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333" y="2869332"/>
            <a:ext cx="247619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93"/>
          <a:stretch>
            <a:fillRect/>
          </a:stretch>
        </p:blipFill>
        <p:spPr>
          <a:xfrm>
            <a:off x="839470" y="3212465"/>
            <a:ext cx="10800080" cy="20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"/>
          <a:stretch>
            <a:fillRect/>
          </a:stretch>
        </p:blipFill>
        <p:spPr>
          <a:xfrm>
            <a:off x="720090" y="1053015"/>
            <a:ext cx="10800080" cy="474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4250025"/>
            <a:ext cx="7038096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4812244"/>
            <a:ext cx="4800000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5374464"/>
            <a:ext cx="3761904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22680"/>
            <a:ext cx="46126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108200"/>
            <a:ext cx="82054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015449"/>
            <a:ext cx="3095238" cy="31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361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8092" y="1871884"/>
            <a:ext cx="295238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53418"/>
            <a:ext cx="7352380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25039"/>
            <a:ext cx="5838095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17900"/>
            <a:ext cx="983742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458890"/>
            <a:ext cx="7190476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071110"/>
            <a:ext cx="610108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4" grpId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3735539"/>
            <a:ext cx="161904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4088129"/>
            <a:ext cx="371428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4173894"/>
            <a:ext cx="247619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493"/>
            <a:ext cx="4000000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230" y="1705610"/>
            <a:ext cx="5142865" cy="25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363754"/>
            <a:ext cx="9742857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984115"/>
            <a:ext cx="775716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100"/>
            <a:ext cx="10800000" cy="195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92825"/>
            <a:ext cx="10800000" cy="412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1093470"/>
            <a:ext cx="84766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82470"/>
            <a:ext cx="1006602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067685"/>
            <a:ext cx="525716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010823"/>
            <a:ext cx="1580952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553811"/>
            <a:ext cx="2923809" cy="3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3676761"/>
            <a:ext cx="247619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4019619"/>
            <a:ext cx="371428" cy="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000" y="4114857"/>
            <a:ext cx="266666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768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347"/>
            <a:ext cx="3990476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57784"/>
            <a:ext cx="8371428" cy="30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5687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5" y="1131448"/>
            <a:ext cx="295238" cy="28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56"/>
            <a:ext cx="9704761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44033"/>
            <a:ext cx="9704761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44504"/>
            <a:ext cx="1152380" cy="2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28290"/>
            <a:ext cx="986980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860165"/>
            <a:ext cx="71266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784511"/>
            <a:ext cx="2238095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356388"/>
            <a:ext cx="9714285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928265"/>
            <a:ext cx="8971428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6" grpId="0" bldLvl="0" animBg="1"/>
      <p:bldP spid="19" grpId="0" animBg="1"/>
      <p:bldP spid="20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540200"/>
            <a:ext cx="10800000" cy="244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0" y="2852870"/>
            <a:ext cx="10800000" cy="385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12140"/>
            <a:ext cx="9521825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1196975"/>
            <a:ext cx="4933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004945"/>
            <a:ext cx="508762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3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194"/>
            <a:ext cx="7628571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06646"/>
            <a:ext cx="8057142" cy="3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70125"/>
            <a:ext cx="62096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7392035" y="2853055"/>
            <a:ext cx="4440010" cy="358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641955"/>
            <a:ext cx="295238" cy="28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364805"/>
            <a:ext cx="10800000" cy="195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2563" y="5281331"/>
            <a:ext cx="266666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791872"/>
            <a:ext cx="33333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33427"/>
            <a:ext cx="266666" cy="2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7"/>
          <a:stretch>
            <a:fillRect/>
          </a:stretch>
        </p:blipFill>
        <p:spPr>
          <a:xfrm>
            <a:off x="9552305" y="3356610"/>
            <a:ext cx="2351495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41611"/>
            <a:ext cx="295238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r="36889"/>
          <a:stretch>
            <a:fillRect/>
          </a:stretch>
        </p:blipFill>
        <p:spPr>
          <a:xfrm>
            <a:off x="3719830" y="3860800"/>
            <a:ext cx="3960405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430978"/>
            <a:ext cx="285714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2024-04-26T08:45:10Z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