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2" r:id="rId10"/>
    <p:sldId id="313" r:id="rId11"/>
    <p:sldId id="315" r:id="rId12"/>
    <p:sldId id="316" r:id="rId13"/>
    <p:sldId id="322" r:id="rId14"/>
    <p:sldId id="318" r:id="rId15"/>
    <p:sldId id="323" r:id="rId16"/>
    <p:sldId id="319" r:id="rId17"/>
    <p:sldId id="25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A5A76-C3E7-49FC-9BE2-3DFE57C0518A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52BC1-D8C7-47D7-ADEA-A6082946B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80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52BC1-D8C7-47D7-ADEA-A6082946B76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77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7" name="yt_shape_119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96" name="yt_image_1199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9" name="yt_shape_11999"/>
          <p:cNvSpPr txBox="1"/>
          <p:nvPr/>
        </p:nvSpPr>
        <p:spPr>
          <a:xfrm>
            <a:off x="540000" y="1482165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两边成比例且夹角相等的两个三角形相似</a:t>
            </a:r>
          </a:p>
        </p:txBody>
      </p:sp>
      <p:sp>
        <p:nvSpPr>
          <p:cNvPr id="12000" name="yt_shape_12000"/>
          <p:cNvSpPr txBox="1"/>
          <p:nvPr/>
        </p:nvSpPr>
        <p:spPr>
          <a:xfrm>
            <a:off x="540000" y="1971599"/>
            <a:ext cx="7003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与下列哪一个三角形相似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001" name="yt_image_12001" title="H_241.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737776" cy="306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35077" title="H_26.259764">
            <a:extLst>
              <a:ext uri="{FF2B5EF4-FFF2-40B4-BE49-F238E27FC236}">
                <a16:creationId xmlns:a16="http://schemas.microsoft.com/office/drawing/2014/main" id="{B7B7E5E2-DA27-ADB9-ECAC-543DCFB5B0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D78E1D-89EE-C4F1-D3A2-95A923536A83}"/>
              </a:ext>
            </a:extLst>
          </p:cNvPr>
          <p:cNvSpPr txBox="1"/>
          <p:nvPr/>
        </p:nvSpPr>
        <p:spPr>
          <a:xfrm>
            <a:off x="6555514" y="1924793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5" name="yt_shape_1204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be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aa8f"/>
              </a:rPr>
              <a:t>则下列结论中一定正确的是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9" name="yt_table_120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892615"/>
              </p:ext>
            </p:extLst>
          </p:nvPr>
        </p:nvGraphicFramePr>
        <p:xfrm>
          <a:off x="540047" y="2339566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grpSp>
        <p:nvGrpSpPr>
          <p:cNvPr id="12046" name="yt_shape_12046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6638" y="2339566"/>
            <a:ext cx="1873258" cy="1909332"/>
            <a:chOff x="0" y="0"/>
            <a:chExt cx="1873258" cy="1909332"/>
          </a:xfrm>
        </p:grpSpPr>
        <p:pic>
          <p:nvPicPr>
            <p:cNvPr id="2" name="yt_image_120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3258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8" name="yt_shape_12048"/>
            <p:cNvSpPr txBox="1"/>
            <p:nvPr/>
          </p:nvSpPr>
          <p:spPr>
            <a:xfrm>
              <a:off x="403348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B5D746-9792-C6F6-BF01-0EE3B0266902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1" name="yt_shape_12051"/>
          <p:cNvSpPr txBox="1"/>
          <p:nvPr/>
        </p:nvSpPr>
        <p:spPr>
          <a:xfrm>
            <a:off x="540000" y="900000"/>
            <a:ext cx="101213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在正方形网格上画有梯形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052" name="yt_image_12052" title="H_64.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0173" y="1531667"/>
            <a:ext cx="2411652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F73E1C-3BA8-A72F-72A7-8906E658395E}"/>
              </a:ext>
            </a:extLst>
          </p:cNvPr>
          <p:cNvSpPr txBox="1"/>
          <p:nvPr/>
        </p:nvSpPr>
        <p:spPr>
          <a:xfrm>
            <a:off x="9513026" y="853194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57" name="yt_shape_12057"/>
              <p:cNvSpPr txBox="1"/>
              <p:nvPr/>
            </p:nvSpPr>
            <p:spPr>
              <a:xfrm>
                <a:off x="540000" y="1911746"/>
                <a:ext cx="8151270" cy="45386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证明：设正方形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057" name="yt_shape_12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1746"/>
                <a:ext cx="8151270" cy="4538678"/>
              </a:xfrm>
              <a:prstGeom prst="rect">
                <a:avLst/>
              </a:prstGeom>
              <a:blipFill>
                <a:blip r:embed="rId2"/>
                <a:stretch>
                  <a:fillRect l="-2319" t="-1210" r="-1272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8A9494-682A-84D4-32C5-3E815C88F4A7}"/>
              </a:ext>
            </a:extLst>
          </p:cNvPr>
          <p:cNvSpPr txBox="1"/>
          <p:nvPr/>
        </p:nvSpPr>
        <p:spPr>
          <a:xfrm>
            <a:off x="449989" y="1864940"/>
            <a:ext cx="8252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证明：设正方形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9EDAFC-199B-57C8-72D4-323F35BA5709}"/>
                  </a:ext>
                </a:extLst>
              </p:cNvPr>
              <p:cNvSpPr txBox="1"/>
              <p:nvPr/>
            </p:nvSpPr>
            <p:spPr>
              <a:xfrm>
                <a:off x="497614" y="2340428"/>
                <a:ext cx="2526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9EDAFC-199B-57C8-72D4-323F35BA5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340428"/>
                <a:ext cx="2526411" cy="765061"/>
              </a:xfrm>
              <a:prstGeom prst="rect">
                <a:avLst/>
              </a:prstGeom>
              <a:blipFill>
                <a:blip r:embed="rId3"/>
                <a:stretch>
                  <a:fillRect l="-3865" r="-386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B85106-B342-5076-7873-E6BD611E148E}"/>
                  </a:ext>
                </a:extLst>
              </p:cNvPr>
              <p:cNvSpPr txBox="1"/>
              <p:nvPr/>
            </p:nvSpPr>
            <p:spPr>
              <a:xfrm>
                <a:off x="497614" y="3011877"/>
                <a:ext cx="2615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B85106-B342-5076-7873-E6BD611E1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011877"/>
                <a:ext cx="2615311" cy="765061"/>
              </a:xfrm>
              <a:prstGeom prst="rect">
                <a:avLst/>
              </a:prstGeom>
              <a:blipFill>
                <a:blip r:embed="rId4"/>
                <a:stretch>
                  <a:fillRect l="-3730" r="-34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D4A21F-E63E-B596-4ACA-1305496179B3}"/>
                  </a:ext>
                </a:extLst>
              </p:cNvPr>
              <p:cNvSpPr txBox="1"/>
              <p:nvPr/>
            </p:nvSpPr>
            <p:spPr>
              <a:xfrm>
                <a:off x="449989" y="3683326"/>
                <a:ext cx="4283710" cy="11433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D4A21F-E63E-B596-4ACA-130549617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3326"/>
                <a:ext cx="4283710" cy="1143394"/>
              </a:xfrm>
              <a:prstGeom prst="rect">
                <a:avLst/>
              </a:prstGeom>
              <a:blipFill>
                <a:blip r:embed="rId5"/>
                <a:stretch>
                  <a:fillRect l="-2276" r="-2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D02005-1178-E6F0-B4F2-DAAB2C613A57}"/>
                  </a:ext>
                </a:extLst>
              </p:cNvPr>
              <p:cNvSpPr txBox="1"/>
              <p:nvPr/>
            </p:nvSpPr>
            <p:spPr>
              <a:xfrm>
                <a:off x="449989" y="4733108"/>
                <a:ext cx="1917066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D02005-1178-E6F0-B4F2-DAAB2C613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3108"/>
                <a:ext cx="1917066" cy="820370"/>
              </a:xfrm>
              <a:prstGeom prst="rect">
                <a:avLst/>
              </a:prstGeom>
              <a:blipFill>
                <a:blip r:embed="rId6"/>
                <a:stretch>
                  <a:fillRect l="-5096" r="-5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5DEE986-F1B8-2FFA-2C02-5B64BAD2A9DB}"/>
              </a:ext>
            </a:extLst>
          </p:cNvPr>
          <p:cNvSpPr txBox="1"/>
          <p:nvPr/>
        </p:nvSpPr>
        <p:spPr>
          <a:xfrm>
            <a:off x="449989" y="5459866"/>
            <a:ext cx="335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1776ED-DAEB-8BBC-2DE2-B55BE6740CF2}"/>
              </a:ext>
            </a:extLst>
          </p:cNvPr>
          <p:cNvSpPr txBox="1"/>
          <p:nvPr/>
        </p:nvSpPr>
        <p:spPr>
          <a:xfrm>
            <a:off x="449989" y="5935354"/>
            <a:ext cx="2928049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054"/>
          <p:cNvSpPr txBox="1"/>
          <p:nvPr/>
        </p:nvSpPr>
        <p:spPr>
          <a:xfrm>
            <a:off x="540119" y="9123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11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" name="yt_image_12055" title="H_126.5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55962" y="3637217"/>
            <a:ext cx="147586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59" name="yt_shape_12059"/>
              <p:cNvSpPr txBox="1"/>
              <p:nvPr/>
            </p:nvSpPr>
            <p:spPr>
              <a:xfrm>
                <a:off x="540119" y="900000"/>
                <a:ext cx="11492915" cy="4474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8807"/>
                  </a:rPr>
                  <a:t>延长线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试说明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59" name="yt_shape_12059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4558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63" name="yt_image_12063" title="H_107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8309" y="2491102"/>
            <a:ext cx="252369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7E49FA-E60E-909C-88D9-9D8D44DE131C}"/>
              </a:ext>
            </a:extLst>
          </p:cNvPr>
          <p:cNvSpPr txBox="1"/>
          <p:nvPr/>
        </p:nvSpPr>
        <p:spPr>
          <a:xfrm>
            <a:off x="450108" y="2279658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730FA0-4488-AC50-9C2C-096A2A15A011}"/>
              </a:ext>
            </a:extLst>
          </p:cNvPr>
          <p:cNvSpPr txBox="1"/>
          <p:nvPr/>
        </p:nvSpPr>
        <p:spPr>
          <a:xfrm>
            <a:off x="497733" y="2755146"/>
            <a:ext cx="169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1AF753-A7ED-A859-8A9F-B37303FF29C1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89287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, 'pageBreak': True}">
                <a:extLst>
                  <a:ext uri="{FF2B5EF4-FFF2-40B4-BE49-F238E27FC236}">
                    <a16:creationId xmlns:a16="http://schemas.microsoft.com/office/drawing/2014/main" id="{641AF753-A7ED-A859-8A9F-B37303FF29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892871" cy="772110"/>
              </a:xfrm>
              <a:prstGeom prst="rect">
                <a:avLst/>
              </a:prstGeom>
              <a:blipFill>
                <a:blip r:embed="rId4"/>
                <a:stretch>
                  <a:fillRect l="-5161" r="-5161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F52C501-0932-4F5D-74F6-A41DDE28CF42}"/>
              </a:ext>
            </a:extLst>
          </p:cNvPr>
          <p:cNvSpPr txBox="1"/>
          <p:nvPr/>
        </p:nvSpPr>
        <p:spPr>
          <a:xfrm>
            <a:off x="450108" y="3909132"/>
            <a:ext cx="273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686ED4-7DC3-E202-2230-DDFBC8899066}"/>
              </a:ext>
            </a:extLst>
          </p:cNvPr>
          <p:cNvSpPr txBox="1"/>
          <p:nvPr/>
        </p:nvSpPr>
        <p:spPr>
          <a:xfrm>
            <a:off x="450108" y="438462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53D23B-54B6-213A-438A-278121F8056B}"/>
              </a:ext>
            </a:extLst>
          </p:cNvPr>
          <p:cNvSpPr txBox="1"/>
          <p:nvPr/>
        </p:nvSpPr>
        <p:spPr>
          <a:xfrm>
            <a:off x="450108" y="4860108"/>
            <a:ext cx="3010599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5" name="yt_shape_12065"/>
          <p:cNvSpPr txBox="1"/>
          <p:nvPr/>
        </p:nvSpPr>
        <p:spPr>
          <a:xfrm>
            <a:off x="540000" y="900000"/>
            <a:ext cx="970759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110°.</a:t>
            </a:r>
          </a:p>
        </p:txBody>
      </p:sp>
      <p:pic>
        <p:nvPicPr>
          <p:cNvPr id="12067" name="yt_image_12067" title="H_107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313080"/>
            <a:ext cx="252369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5C1D99-0C95-C1DE-D944-674B98CAED02}"/>
              </a:ext>
            </a:extLst>
          </p:cNvPr>
          <p:cNvSpPr txBox="1"/>
          <p:nvPr/>
        </p:nvSpPr>
        <p:spPr>
          <a:xfrm>
            <a:off x="449989" y="1328682"/>
            <a:ext cx="67221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9056B7-03A3-DE72-77EF-E021CF99AD5A}"/>
              </a:ext>
            </a:extLst>
          </p:cNvPr>
          <p:cNvSpPr txBox="1"/>
          <p:nvPr/>
        </p:nvSpPr>
        <p:spPr>
          <a:xfrm>
            <a:off x="449989" y="1804170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BFB6B7-48FB-F7CF-C5DC-C6D8E7DCEBF4}"/>
              </a:ext>
            </a:extLst>
          </p:cNvPr>
          <p:cNvSpPr txBox="1"/>
          <p:nvPr/>
        </p:nvSpPr>
        <p:spPr>
          <a:xfrm>
            <a:off x="449989" y="2279658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C8CD20-01A6-39BE-D66F-BA3D790383CD}"/>
              </a:ext>
            </a:extLst>
          </p:cNvPr>
          <p:cNvSpPr txBox="1"/>
          <p:nvPr/>
        </p:nvSpPr>
        <p:spPr>
          <a:xfrm>
            <a:off x="449989" y="2755146"/>
            <a:ext cx="97937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0" name="yt_shape_120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69" name="yt_image_1206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2" name="yt_shape_12072"/>
          <p:cNvSpPr txBox="1"/>
          <p:nvPr/>
        </p:nvSpPr>
        <p:spPr>
          <a:xfrm>
            <a:off x="540120" y="14313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在钝角三角形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7e5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94c2"/>
              </a:rPr>
              <a:t>运动的速度为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如果两点同时开始运动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8e7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运动的时间是多少秒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073" name="yt_image_12073" title="H_66.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3007683"/>
            <a:ext cx="1878840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75" name="yt_shape_12075"/>
              <p:cNvSpPr txBox="1"/>
              <p:nvPr/>
            </p:nvSpPr>
            <p:spPr>
              <a:xfrm>
                <a:off x="540119" y="3907854"/>
                <a:ext cx="11492915" cy="2758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解：设当运动的时间是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综上所述，当运动时间为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3s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4.8s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时，以点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为顶点的三角形与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f73cd"/>
                  </a:rPr>
                  <a:t> 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075" name="yt_shape_12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07854"/>
                <a:ext cx="11492915" cy="2758384"/>
              </a:xfrm>
              <a:prstGeom prst="rect">
                <a:avLst/>
              </a:prstGeom>
              <a:blipFill>
                <a:blip r:embed="rId5"/>
                <a:stretch>
                  <a:fillRect l="-1645" t="-1766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CC1C27-A332-1F2D-88CA-BBD5E8BBA9FE}"/>
              </a:ext>
            </a:extLst>
          </p:cNvPr>
          <p:cNvSpPr txBox="1"/>
          <p:nvPr/>
        </p:nvSpPr>
        <p:spPr>
          <a:xfrm>
            <a:off x="450108" y="3861048"/>
            <a:ext cx="105099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解：设当运动的时间是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为顶点的三角形与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8D7180-7D9F-6AEE-C881-168FE56C1C97}"/>
                  </a:ext>
                </a:extLst>
              </p:cNvPr>
              <p:cNvSpPr txBox="1"/>
              <p:nvPr/>
            </p:nvSpPr>
            <p:spPr>
              <a:xfrm>
                <a:off x="450108" y="4336536"/>
                <a:ext cx="533253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8D7180-7D9F-6AEE-C881-168FE56C1C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6536"/>
                <a:ext cx="5332539" cy="771792"/>
              </a:xfrm>
              <a:prstGeom prst="rect">
                <a:avLst/>
              </a:prstGeom>
              <a:blipFill>
                <a:blip r:embed="rId6"/>
                <a:stretch>
                  <a:fillRect l="-1829" r="-171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F39588-5940-2F58-723E-AAC4E248B493}"/>
                  </a:ext>
                </a:extLst>
              </p:cNvPr>
              <p:cNvSpPr txBox="1"/>
              <p:nvPr/>
            </p:nvSpPr>
            <p:spPr>
              <a:xfrm>
                <a:off x="450108" y="5014716"/>
                <a:ext cx="607650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F39588-5940-2F58-723E-AAC4E248B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4716"/>
                <a:ext cx="6076505" cy="771792"/>
              </a:xfrm>
              <a:prstGeom prst="rect">
                <a:avLst/>
              </a:prstGeom>
              <a:blipFill>
                <a:blip r:embed="rId7"/>
                <a:stretch>
                  <a:fillRect l="-1605" r="-16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0A679F5-E9B8-3485-6F23-C91FEAC79E70}"/>
              </a:ext>
            </a:extLst>
          </p:cNvPr>
          <p:cNvSpPr txBox="1"/>
          <p:nvPr/>
        </p:nvSpPr>
        <p:spPr>
          <a:xfrm>
            <a:off x="450108" y="5877272"/>
            <a:ext cx="10941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综上所述，当运动时间为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4.8s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时，以点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为顶点的三角形与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73cd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422D33-C231-3937-01A0-6B5DB474F3F1}"/>
              </a:ext>
            </a:extLst>
          </p:cNvPr>
          <p:cNvSpPr txBox="1"/>
          <p:nvPr/>
        </p:nvSpPr>
        <p:spPr>
          <a:xfrm>
            <a:off x="450108" y="6168384"/>
            <a:ext cx="1621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在下列四个条件中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4a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f55"/>
              </a:rPr>
              <a:t>相似的有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7" name="yt_table_120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540561"/>
              </p:ext>
            </p:extLst>
          </p:nvPr>
        </p:nvGraphicFramePr>
        <p:xfrm>
          <a:off x="540047" y="233956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grpSp>
        <p:nvGrpSpPr>
          <p:cNvPr id="12004" name="yt_shape_12004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6484" y="2339566"/>
            <a:ext cx="1513332" cy="1530999"/>
            <a:chOff x="0" y="0"/>
            <a:chExt cx="1513332" cy="1530999"/>
          </a:xfrm>
        </p:grpSpPr>
        <p:pic>
          <p:nvPicPr>
            <p:cNvPr id="2" name="yt_image_1200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3332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6" name="yt_shape_12006"/>
            <p:cNvSpPr txBox="1"/>
            <p:nvPr/>
          </p:nvSpPr>
          <p:spPr>
            <a:xfrm>
              <a:off x="223385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72BFFAB-90C8-8E18-E392-DB886385C5BC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09" name="yt_shape_12009"/>
              <p:cNvSpPr txBox="1"/>
              <p:nvPr/>
            </p:nvSpPr>
            <p:spPr>
              <a:xfrm>
                <a:off x="540119" y="900000"/>
                <a:ext cx="11492915" cy="18049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5aa5,isEnd"/>
                  </a:rPr>
                  <a:t>由三角形内角和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定理得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40d1,isEnd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</p:txBody>
          </p:sp>
        </mc:Choice>
        <mc:Fallback>
          <p:sp>
            <p:nvSpPr>
              <p:cNvPr id="12009" name="yt_shape_12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04918"/>
              </a:xfrm>
              <a:prstGeom prst="rect">
                <a:avLst/>
              </a:prstGeom>
              <a:blipFill>
                <a:blip r:embed="rId2"/>
                <a:stretch>
                  <a:fillRect l="-1645" t="-3041" b="-5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14" name="yt_shape_12014"/>
          <p:cNvSpPr txBox="1"/>
          <p:nvPr/>
        </p:nvSpPr>
        <p:spPr>
          <a:xfrm>
            <a:off x="540000" y="520259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11" name="yt_shape_12011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05402" y="2908070"/>
            <a:ext cx="2981194" cy="2244231"/>
            <a:chOff x="0" y="0"/>
            <a:chExt cx="2981194" cy="2244231"/>
          </a:xfrm>
        </p:grpSpPr>
        <p:pic>
          <p:nvPicPr>
            <p:cNvPr id="2" name="yt_image_1201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81194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3" name="yt_shape_12013"/>
            <p:cNvSpPr txBox="1"/>
            <p:nvPr/>
          </p:nvSpPr>
          <p:spPr>
            <a:xfrm>
              <a:off x="957316" y="18842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2FF78C-9145-0287-04BF-B3CB00C310F2}"/>
              </a:ext>
            </a:extLst>
          </p:cNvPr>
          <p:cNvSpPr txBox="1"/>
          <p:nvPr/>
        </p:nvSpPr>
        <p:spPr>
          <a:xfrm>
            <a:off x="8776546" y="853194"/>
            <a:ext cx="735710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BF4AFF-9329-A0B5-E21D-7B208488447F}"/>
              </a:ext>
            </a:extLst>
          </p:cNvPr>
          <p:cNvSpPr txBox="1"/>
          <p:nvPr/>
        </p:nvSpPr>
        <p:spPr>
          <a:xfrm>
            <a:off x="2864696" y="1328682"/>
            <a:ext cx="789685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335A8-41FC-3FD5-66C4-B0A8934D847E}"/>
              </a:ext>
            </a:extLst>
          </p:cNvPr>
          <p:cNvSpPr txBox="1"/>
          <p:nvPr/>
        </p:nvSpPr>
        <p:spPr>
          <a:xfrm>
            <a:off x="6058746" y="1328682"/>
            <a:ext cx="753174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A7C63F-CD78-E547-D68F-0E8262B6F8AD}"/>
                  </a:ext>
                </a:extLst>
              </p:cNvPr>
              <p:cNvSpPr txBox="1"/>
              <p:nvPr/>
            </p:nvSpPr>
            <p:spPr>
              <a:xfrm>
                <a:off x="8380433" y="1124744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A7C63F-CD78-E547-D68F-0E8262B6F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0433" y="1124744"/>
                <a:ext cx="661099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9F9029D-61A3-3095-2AF0-03CF494CF441}"/>
              </a:ext>
            </a:extLst>
          </p:cNvPr>
          <p:cNvCxnSpPr/>
          <p:nvPr/>
        </p:nvCxnSpPr>
        <p:spPr>
          <a:xfrm>
            <a:off x="8118019" y="18448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4119A9-457F-8F33-F9E1-9EEC125E1C85}"/>
                  </a:ext>
                </a:extLst>
              </p:cNvPr>
              <p:cNvSpPr txBox="1"/>
              <p:nvPr/>
            </p:nvSpPr>
            <p:spPr>
              <a:xfrm>
                <a:off x="10224789" y="1124744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4119A9-457F-8F33-F9E1-9EEC125E1C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4789" y="1124744"/>
                <a:ext cx="661099" cy="7690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F3497A4-B658-7152-1760-BE4DB7E5B9E9}"/>
              </a:ext>
            </a:extLst>
          </p:cNvPr>
          <p:cNvCxnSpPr/>
          <p:nvPr/>
        </p:nvCxnSpPr>
        <p:spPr>
          <a:xfrm>
            <a:off x="9962376" y="18448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1356FD0-E8D5-B1B1-1F1A-26F7D081FE63}"/>
              </a:ext>
            </a:extLst>
          </p:cNvPr>
          <p:cNvSpPr txBox="1"/>
          <p:nvPr/>
        </p:nvSpPr>
        <p:spPr>
          <a:xfrm>
            <a:off x="1682191" y="1982120"/>
            <a:ext cx="7896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B67EE43-036A-B5D1-3EEA-1112CF24833C}"/>
                  </a:ext>
                </a:extLst>
              </p:cNvPr>
              <p:cNvSpPr txBox="1"/>
              <p:nvPr/>
            </p:nvSpPr>
            <p:spPr>
              <a:xfrm>
                <a:off x="2457818" y="1989457"/>
                <a:ext cx="53378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B67EE43-036A-B5D1-3EEA-1112CF2483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818" y="1989457"/>
                <a:ext cx="533781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900000"/>
            <a:ext cx="88822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016" name="yt_image_12016" title="H_89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7115" y="1531667"/>
            <a:ext cx="177776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7737F3-7EEF-73EB-C9C1-D43535518F96}"/>
              </a:ext>
            </a:extLst>
          </p:cNvPr>
          <p:cNvSpPr txBox="1"/>
          <p:nvPr/>
        </p:nvSpPr>
        <p:spPr>
          <a:xfrm>
            <a:off x="8438289" y="85319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" name="yt_shape_1201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598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19" name="yt_image_12019" title="H_87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314" y="1727494"/>
            <a:ext cx="1905372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21" name="yt_shape_12021"/>
              <p:cNvSpPr txBox="1"/>
              <p:nvPr/>
            </p:nvSpPr>
            <p:spPr>
              <a:xfrm>
                <a:off x="540000" y="3175623"/>
                <a:ext cx="7093288" cy="2752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21" name="yt_shape_12021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5623"/>
                <a:ext cx="7093288" cy="2752869"/>
              </a:xfrm>
              <a:prstGeom prst="rect">
                <a:avLst/>
              </a:prstGeom>
              <a:blipFill>
                <a:blip r:embed="rId3"/>
                <a:stretch>
                  <a:fillRect l="-2666" t="-1991" r="-1634" b="-5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FBDF56-C13E-8FFB-9498-74E406888F79}"/>
              </a:ext>
            </a:extLst>
          </p:cNvPr>
          <p:cNvSpPr txBox="1"/>
          <p:nvPr/>
        </p:nvSpPr>
        <p:spPr>
          <a:xfrm>
            <a:off x="449989" y="3128817"/>
            <a:ext cx="720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091F97-FC4B-050F-34C6-91BC147ED2F6}"/>
                  </a:ext>
                </a:extLst>
              </p:cNvPr>
              <p:cNvSpPr txBox="1"/>
              <p:nvPr/>
            </p:nvSpPr>
            <p:spPr>
              <a:xfrm>
                <a:off x="449989" y="3604305"/>
                <a:ext cx="479202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57091F97-FC4B-050F-34C6-91BC147ED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4305"/>
                <a:ext cx="4792027" cy="769062"/>
              </a:xfrm>
              <a:prstGeom prst="rect">
                <a:avLst/>
              </a:prstGeom>
              <a:blipFill>
                <a:blip r:embed="rId4"/>
                <a:stretch>
                  <a:fillRect l="-2036" r="-20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57B5FC-1AB4-2F09-1B47-02E1EF673B14}"/>
                  </a:ext>
                </a:extLst>
              </p:cNvPr>
              <p:cNvSpPr txBox="1"/>
              <p:nvPr/>
            </p:nvSpPr>
            <p:spPr>
              <a:xfrm>
                <a:off x="449989" y="4279755"/>
                <a:ext cx="190119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4C57B5FC-1AB4-2F09-1B47-02E1EF673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9755"/>
                <a:ext cx="1901191" cy="769061"/>
              </a:xfrm>
              <a:prstGeom prst="rect">
                <a:avLst/>
              </a:prstGeom>
              <a:blipFill>
                <a:blip r:embed="rId5"/>
                <a:stretch>
                  <a:fillRect l="-5128" r="-480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40C203-598B-06B5-1AD0-C18BA661BE99}"/>
              </a:ext>
            </a:extLst>
          </p:cNvPr>
          <p:cNvSpPr txBox="1"/>
          <p:nvPr/>
        </p:nvSpPr>
        <p:spPr>
          <a:xfrm>
            <a:off x="449989" y="495520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A54153-5B02-EC91-528E-AEE3737BF373}"/>
              </a:ext>
            </a:extLst>
          </p:cNvPr>
          <p:cNvSpPr txBox="1"/>
          <p:nvPr/>
        </p:nvSpPr>
        <p:spPr>
          <a:xfrm>
            <a:off x="449989" y="5430692"/>
            <a:ext cx="285819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3" name="yt_shape_12023"/>
              <p:cNvSpPr txBox="1"/>
              <p:nvPr/>
            </p:nvSpPr>
            <p:spPr>
              <a:xfrm>
                <a:off x="540120" y="900000"/>
                <a:ext cx="11492915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7727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23" name="yt_shape_12023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13318"/>
              </a:xfrm>
              <a:prstGeom prst="rect">
                <a:avLst/>
              </a:prstGeom>
              <a:blipFill>
                <a:blip r:embed="rId2"/>
                <a:stretch>
                  <a:fillRect l="-1701" r="-16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25" name="yt_image_12025" title="H_101.0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1984" y="3187618"/>
            <a:ext cx="1532115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27"/>
              <p:cNvSpPr txBox="1"/>
              <p:nvPr/>
            </p:nvSpPr>
            <p:spPr>
              <a:xfrm>
                <a:off x="540000" y="2147783"/>
                <a:ext cx="4284827" cy="371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7783"/>
                <a:ext cx="4284827" cy="3718647"/>
              </a:xfrm>
              <a:prstGeom prst="rect">
                <a:avLst/>
              </a:prstGeom>
              <a:blipFill>
                <a:blip r:embed="rId4"/>
                <a:stretch>
                  <a:fillRect l="-4416" t="-1311" r="-1709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BB89194-4A62-E90F-8509-9445F550E609}"/>
              </a:ext>
            </a:extLst>
          </p:cNvPr>
          <p:cNvSpPr txBox="1"/>
          <p:nvPr/>
        </p:nvSpPr>
        <p:spPr>
          <a:xfrm>
            <a:off x="449989" y="2100977"/>
            <a:ext cx="41520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B757AD-9B6F-52D2-1162-90C3058329C4}"/>
              </a:ext>
            </a:extLst>
          </p:cNvPr>
          <p:cNvSpPr txBox="1"/>
          <p:nvPr/>
        </p:nvSpPr>
        <p:spPr>
          <a:xfrm>
            <a:off x="449989" y="2576465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97BA3E-804E-5990-CDAF-A8A651BBEE02}"/>
              </a:ext>
            </a:extLst>
          </p:cNvPr>
          <p:cNvSpPr txBox="1"/>
          <p:nvPr/>
        </p:nvSpPr>
        <p:spPr>
          <a:xfrm>
            <a:off x="449989" y="3051953"/>
            <a:ext cx="389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E21FE85-A991-1577-698F-9330A0FEF845}"/>
                  </a:ext>
                </a:extLst>
              </p:cNvPr>
              <p:cNvSpPr txBox="1"/>
              <p:nvPr/>
            </p:nvSpPr>
            <p:spPr>
              <a:xfrm>
                <a:off x="449989" y="3527441"/>
                <a:ext cx="366052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E21FE85-A991-1577-698F-9330A0FEF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7441"/>
                <a:ext cx="3660522" cy="771792"/>
              </a:xfrm>
              <a:prstGeom prst="rect">
                <a:avLst/>
              </a:prstGeom>
              <a:blipFill>
                <a:blip r:embed="rId5"/>
                <a:stretch>
                  <a:fillRect l="-2667" r="-6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9ABFDF-AD3B-34CA-B4CB-B4BC044F18EC}"/>
                  </a:ext>
                </a:extLst>
              </p:cNvPr>
              <p:cNvSpPr txBox="1"/>
              <p:nvPr/>
            </p:nvSpPr>
            <p:spPr>
              <a:xfrm>
                <a:off x="449989" y="4205621"/>
                <a:ext cx="219602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9ABFDF-AD3B-34CA-B4CB-B4BC044F1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5621"/>
                <a:ext cx="2196021" cy="771792"/>
              </a:xfrm>
              <a:prstGeom prst="rect">
                <a:avLst/>
              </a:prstGeom>
              <a:blipFill>
                <a:blip r:embed="rId6"/>
                <a:stretch>
                  <a:fillRect l="-4444" r="-444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0CA6E88-1E36-7399-E409-3AEA8272F6A1}"/>
              </a:ext>
            </a:extLst>
          </p:cNvPr>
          <p:cNvSpPr txBox="1"/>
          <p:nvPr/>
        </p:nvSpPr>
        <p:spPr>
          <a:xfrm>
            <a:off x="449989" y="4883801"/>
            <a:ext cx="2283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00F38A-3BBD-3F3D-E8DD-197D0BC7D4AE}"/>
              </a:ext>
            </a:extLst>
          </p:cNvPr>
          <p:cNvSpPr txBox="1"/>
          <p:nvPr/>
        </p:nvSpPr>
        <p:spPr>
          <a:xfrm>
            <a:off x="449989" y="5359289"/>
            <a:ext cx="289312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9" name="yt_shape_1202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对应关系不明确导致漏解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30" name="yt_shape_12030"/>
              <p:cNvSpPr txBox="1"/>
              <p:nvPr/>
            </p:nvSpPr>
            <p:spPr>
              <a:xfrm>
                <a:off x="540120" y="1389434"/>
                <a:ext cx="11492915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（随州市中考）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805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30" name="yt_shape_12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492915" cy="1128707"/>
              </a:xfrm>
              <a:prstGeom prst="rect">
                <a:avLst/>
              </a:prstGeom>
              <a:blipFill>
                <a:blip r:embed="rId2"/>
                <a:stretch>
                  <a:fillRect l="-1645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35162" title="H_26.259764">
            <a:extLst>
              <a:ext uri="{FF2B5EF4-FFF2-40B4-BE49-F238E27FC236}">
                <a16:creationId xmlns:a16="http://schemas.microsoft.com/office/drawing/2014/main" id="{EA1A90E0-2C9C-B70A-CB5E-ACCA000336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98A53E-DE2D-0274-F977-31F96CA21FE8}"/>
                  </a:ext>
                </a:extLst>
              </p:cNvPr>
              <p:cNvSpPr txBox="1"/>
              <p:nvPr/>
            </p:nvSpPr>
            <p:spPr>
              <a:xfrm>
                <a:off x="3815609" y="1684973"/>
                <a:ext cx="13183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98A53E-DE2D-0274-F977-31F96CA21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5609" y="1684973"/>
                <a:ext cx="1318324" cy="735915"/>
              </a:xfrm>
              <a:prstGeom prst="rect">
                <a:avLst/>
              </a:prstGeom>
              <a:blipFill>
                <a:blip r:embed="rId4"/>
                <a:stretch>
                  <a:fillRect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" name="yt_shape_12032"/>
          <p:cNvSpPr txBox="1"/>
          <p:nvPr/>
        </p:nvSpPr>
        <p:spPr>
          <a:xfrm>
            <a:off x="540120" y="900000"/>
            <a:ext cx="11492915" cy="1587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在平面直角坐标系中有两点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cae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lang="zh-CN" altLang="zh-CN" sz="2400" b="0" i="0" u="sng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52.95"/>
              </a:rPr>
              <a:t/>
            </a:r>
            <a:br>
              <a:rPr lang="zh-CN" altLang="zh-CN" sz="2400" b="0" i="0" u="sng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52.95"/>
              </a:rPr>
            </a:b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034" name="yt_image_12034" title="H_104.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388" y="2690831"/>
            <a:ext cx="160522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493A4E-A73C-595F-D1A9-FD0000AAD81E}"/>
                  </a:ext>
                </a:extLst>
              </p:cNvPr>
              <p:cNvSpPr txBox="1"/>
              <p:nvPr/>
            </p:nvSpPr>
            <p:spPr>
              <a:xfrm>
                <a:off x="6096000" y="1366779"/>
                <a:ext cx="48187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_⨹_1_6468d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493A4E-A73C-595F-D1A9-FD0000AAD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366779"/>
                <a:ext cx="4818761" cy="766077"/>
              </a:xfrm>
              <a:prstGeom prst="rect">
                <a:avLst/>
              </a:prstGeom>
              <a:blipFill>
                <a:blip r:embed="rId3"/>
                <a:stretch>
                  <a:fillRect l="-1899" t="-10317" r="-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FACD6D4-0D12-0FC6-2BD1-0C3F515B31A7}"/>
              </a:ext>
            </a:extLst>
          </p:cNvPr>
          <p:cNvSpPr txBox="1"/>
          <p:nvPr/>
        </p:nvSpPr>
        <p:spPr>
          <a:xfrm>
            <a:off x="10632504" y="1326841"/>
            <a:ext cx="942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7" name="yt_shape_120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36" name="yt_image_1203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9" name="yt_shape_1203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则图中的三角形与图中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4e5f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3" name="yt_table_120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61887"/>
              </p:ext>
            </p:extLst>
          </p:nvPr>
        </p:nvGraphicFramePr>
        <p:xfrm>
          <a:off x="540047" y="2441600"/>
          <a:ext cx="4637406" cy="950976"/>
        </p:xfrm>
        <a:graphic>
          <a:graphicData uri="http://schemas.openxmlformats.org/drawingml/2006/table">
            <a:tbl>
              <a:tblPr/>
              <a:tblGrid>
                <a:gridCol w="278479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85261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grpSp>
        <p:nvGrpSpPr>
          <p:cNvPr id="12040" name="yt_shape_12040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4350" y="2441600"/>
            <a:ext cx="2505686" cy="1569861"/>
            <a:chOff x="0" y="0"/>
            <a:chExt cx="2505686" cy="1569861"/>
          </a:xfrm>
        </p:grpSpPr>
        <p:pic>
          <p:nvPicPr>
            <p:cNvPr id="2" name="yt_image_120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05686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2" name="yt_shape_12042"/>
            <p:cNvSpPr txBox="1"/>
            <p:nvPr/>
          </p:nvSpPr>
          <p:spPr>
            <a:xfrm>
              <a:off x="719562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D0ABC8-B25E-F590-3440-4431E05760F5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1035</Words>
  <Application>Microsoft Office PowerPoint</Application>
  <PresentationFormat>宽屏</PresentationFormat>
  <Paragraphs>128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,isEnd</vt:lpstr>
      <vt:lpstr>_⨹_1_20598</vt:lpstr>
      <vt:lpstr>_⨹_1_274a1</vt:lpstr>
      <vt:lpstr>_⨹_1_440d1,isEnd</vt:lpstr>
      <vt:lpstr>_⨹_1_47e55</vt:lpstr>
      <vt:lpstr>_⨹_1_4d112</vt:lpstr>
      <vt:lpstr>_⨹_1_6468d</vt:lpstr>
      <vt:lpstr>_⨹_1_77727</vt:lpstr>
      <vt:lpstr>_⨹_1_8cae2,isEnd</vt:lpstr>
      <vt:lpstr>_⨹_1_b6be4</vt:lpstr>
      <vt:lpstr>_⨹_1_b805d,isEnd</vt:lpstr>
      <vt:lpstr>_⨹_1_d98e7</vt:lpstr>
      <vt:lpstr>_⨹_1_f73cd</vt:lpstr>
      <vt:lpstr>_⨹_12_5aa8f</vt:lpstr>
      <vt:lpstr>_⨹_3_c8807</vt:lpstr>
      <vt:lpstr>_⨹_4_1ef55</vt:lpstr>
      <vt:lpstr>_⨹_4_24e5f</vt:lpstr>
      <vt:lpstr>_⨹_6_494c2</vt:lpstr>
      <vt:lpstr>_⨹_7_65aa5,isEnd</vt:lpstr>
      <vt:lpstr>Finished</vt:lpstr>
      <vt:lpstr>IsAddLine</vt:lpstr>
      <vt:lpstr>W:6.004961,H:52.95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2024-04-28T02:47:02Z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