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3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0" y="3014345"/>
            <a:ext cx="45339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095" y="3271573"/>
            <a:ext cx="1047619" cy="52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857" y="3271573"/>
            <a:ext cx="657142" cy="52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2857" y="4464297"/>
            <a:ext cx="1752380" cy="52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665" y="3067050"/>
            <a:ext cx="9147175" cy="152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4869180"/>
            <a:ext cx="3804285" cy="15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300" y="1200785"/>
            <a:ext cx="45453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15820"/>
            <a:ext cx="4635500" cy="131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783273"/>
            <a:ext cx="6828571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631690"/>
            <a:ext cx="361696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5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1257992"/>
            <a:ext cx="342858" cy="38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4761" y="2889934"/>
            <a:ext cx="371428" cy="38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20210"/>
            <a:ext cx="9680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155" y="5141040"/>
            <a:ext cx="776839" cy="35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8192" y="5089764"/>
            <a:ext cx="1024402" cy="41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5035" y="5132494"/>
            <a:ext cx="307320" cy="34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9624060" y="2996565"/>
            <a:ext cx="2480945" cy="298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548640"/>
            <a:ext cx="9012555" cy="76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555" y="1188535"/>
            <a:ext cx="8167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8174" y="5593240"/>
            <a:ext cx="1735702" cy="38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 r="16222"/>
          <a:stretch>
            <a:fillRect/>
          </a:stretch>
        </p:blipFill>
        <p:spPr>
          <a:xfrm>
            <a:off x="8759825" y="3213100"/>
            <a:ext cx="3107690" cy="297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6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2024-04-26T12:59:12Z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