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23" r:id="rId8"/>
    <p:sldId id="309" r:id="rId9"/>
    <p:sldId id="311" r:id="rId10"/>
    <p:sldId id="313" r:id="rId11"/>
    <p:sldId id="314" r:id="rId12"/>
    <p:sldId id="317" r:id="rId13"/>
    <p:sldId id="320" r:id="rId14"/>
    <p:sldId id="321" r:id="rId15"/>
    <p:sldId id="326" r:id="rId16"/>
    <p:sldId id="324" r:id="rId17"/>
    <p:sldId id="32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2" name="yt_shape_1267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71" name="yt_image_1267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4" name="yt_shape_1267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用坐标确定点的位置</a:t>
            </a:r>
          </a:p>
        </p:txBody>
      </p:sp>
      <p:sp>
        <p:nvSpPr>
          <p:cNvPr id="12675" name="yt_shape_12675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如图是在方格纸上画出的小旗图案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3e7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点的位置可表示为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79" name="yt_table_1267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801708"/>
              </p:ext>
            </p:extLst>
          </p:nvPr>
        </p:nvGraphicFramePr>
        <p:xfrm>
          <a:off x="540047" y="4643392"/>
          <a:ext cx="635222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grpSp>
        <p:nvGrpSpPr>
          <p:cNvPr id="12676" name="yt_shape_12676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9890" y="2931034"/>
            <a:ext cx="1810170" cy="1712736"/>
            <a:chOff x="0" y="0"/>
            <a:chExt cx="1810170" cy="1712736"/>
          </a:xfrm>
        </p:grpSpPr>
        <p:pic>
          <p:nvPicPr>
            <p:cNvPr id="2" name="yt_image_1267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0170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8" name="yt_shape_12678"/>
            <p:cNvSpPr txBox="1"/>
            <p:nvPr/>
          </p:nvSpPr>
          <p:spPr>
            <a:xfrm>
              <a:off x="371804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624281">
            <a:extLst>
              <a:ext uri="{FF2B5EF4-FFF2-40B4-BE49-F238E27FC236}">
                <a16:creationId xmlns:a16="http://schemas.microsoft.com/office/drawing/2014/main" id="{6E6F60FB-8866-907F-89A9-E7947B11A0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339B51E-ED32-E202-24BF-DA86653180D6}"/>
              </a:ext>
            </a:extLst>
          </p:cNvPr>
          <p:cNvSpPr txBox="1"/>
          <p:nvPr/>
        </p:nvSpPr>
        <p:spPr>
          <a:xfrm>
            <a:off x="410135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1" name="yt_shape_1272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20" name="yt_image_12720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3" name="yt_shape_12723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已知外婆家在小明家的正东方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学校在外婆家的北偏西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b96d"/>
              </a:rPr>
              <a:t>外婆家到学校与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小明家到学校的距离相等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则学校在小明家的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24" name="yt_table_127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675329"/>
              </p:ext>
            </p:extLst>
          </p:nvPr>
        </p:nvGraphicFramePr>
        <p:xfrm>
          <a:off x="540047" y="2441600"/>
          <a:ext cx="5529580" cy="950976"/>
        </p:xfrm>
        <a:graphic>
          <a:graphicData uri="http://schemas.openxmlformats.org/drawingml/2006/table">
            <a:tbl>
              <a:tblPr/>
              <a:tblGrid>
                <a:gridCol w="3230880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2298700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sp>
        <p:nvSpPr>
          <p:cNvPr id="12726" name="yt_shape_12726"/>
          <p:cNvSpPr txBox="1"/>
          <p:nvPr/>
        </p:nvSpPr>
        <p:spPr>
          <a:xfrm>
            <a:off x="540119" y="344315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某次军事行动中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对军队部署的方位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采用钟代码的方式来表示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67ac,isEnd"/>
              </a:rPr>
              <a:t>北偏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与钟面相结合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以钟面圆心为基准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指针指向北偏东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3f73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那么这个地点就用代码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010045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又如北偏西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6d8f,isEnd"/>
              </a:rPr>
              <a:t>千米的位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103005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按这种表示方式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5dce,isEnd"/>
              </a:rPr>
              <a:t>可用代码表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77042C-F0B3-085B-EB8A-E9FA82944D06}"/>
              </a:ext>
            </a:extLst>
          </p:cNvPr>
          <p:cNvSpPr txBox="1"/>
          <p:nvPr/>
        </p:nvSpPr>
        <p:spPr>
          <a:xfrm>
            <a:off x="7155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A5D8C3-F170-7977-AE5E-525B749D647C}"/>
              </a:ext>
            </a:extLst>
          </p:cNvPr>
          <p:cNvSpPr txBox="1"/>
          <p:nvPr/>
        </p:nvSpPr>
        <p:spPr>
          <a:xfrm>
            <a:off x="1669308" y="529830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043078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7" name="yt_shape_1272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（开放性）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某广场地面是用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三种类型地砖平铺而成的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e405,isEnd"/>
              </a:rPr>
              <a:t>三种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类型地砖上表面图案如图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现用有序数对表示每一块地砖的位置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dd75,isEnd"/>
              </a:rPr>
              <a:t>第一行的第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地砖记作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地砖记作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130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位置恰好为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型地砖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则正整数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满足的条件是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728" name="yt_image_12728" title="H_206.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0799" y="3299829"/>
            <a:ext cx="4850400" cy="262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DB9861-72A7-C57B-1868-83568A393AE8}"/>
              </a:ext>
            </a:extLst>
          </p:cNvPr>
          <p:cNvSpPr txBox="1"/>
          <p:nvPr/>
        </p:nvSpPr>
        <p:spPr>
          <a:xfrm>
            <a:off x="8552707" y="2279658"/>
            <a:ext cx="324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同为奇数或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18b7f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D73C6C-63C5-D2EE-3DE7-25274A376CD0}"/>
              </a:ext>
            </a:extLst>
          </p:cNvPr>
          <p:cNvSpPr txBox="1"/>
          <p:nvPr/>
        </p:nvSpPr>
        <p:spPr>
          <a:xfrm>
            <a:off x="450108" y="2755146"/>
            <a:ext cx="1904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同为偶数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30" name="yt_shape_12730"/>
              <p:cNvSpPr txBox="1"/>
              <p:nvPr/>
            </p:nvSpPr>
            <p:spPr>
              <a:xfrm>
                <a:off x="540119" y="900000"/>
                <a:ext cx="11492915" cy="2395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如图是一正方形的方格网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那么怎样表示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点位置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甲生的解法：因为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可用（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）表示，那么，依据题意，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可用（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乙生的解法：因为是正方形的方格网，故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的位置也可用北偏东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31b1f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的距离是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，即（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你同意甲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乙两生的解法吗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说说你的看法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30" name="yt_shape_12730" descr="{&quot;rangeId&quot;:1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395784"/>
              </a:xfrm>
              <a:prstGeom prst="rect">
                <a:avLst/>
              </a:prstGeom>
              <a:blipFill>
                <a:blip r:embed="rId2"/>
                <a:stretch>
                  <a:fillRect l="-1701" t="-2290" r="-1043" b="-6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35" name="yt_image_12735" title="H_119.6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5933" y="3487859"/>
            <a:ext cx="1620133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7" name="yt_shape_12737"/>
          <p:cNvSpPr txBox="1"/>
          <p:nvPr/>
        </p:nvSpPr>
        <p:spPr>
          <a:xfrm>
            <a:off x="540000" y="5057359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解：甲、乙两生的解法都是正确的，都是用一对有序实数来确定点的位置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891E61-01FB-48CA-1C05-98A76D7CE46A}"/>
              </a:ext>
            </a:extLst>
          </p:cNvPr>
          <p:cNvSpPr txBox="1"/>
          <p:nvPr/>
        </p:nvSpPr>
        <p:spPr>
          <a:xfrm>
            <a:off x="449989" y="5010553"/>
            <a:ext cx="10009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解：甲、乙两生的解法都是正确的，都是用一对有序实数来确定点的位置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9" name="yt_shape_1273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38" name="yt_image_1273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1" name="yt_shape_12741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一只甲虫在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每小格边长为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3892,isEnd"/>
              </a:rPr>
              <a:t>上沿着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网格线运动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处出发去看望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处的其他甲虫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向上向右走为正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d080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向下向左走为负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9ba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其中第一个数表示左右方向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第二个数表示上下方向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pic>
        <p:nvPicPr>
          <p:cNvPr id="12744" name="yt_image_12744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1944" y="4365104"/>
            <a:ext cx="129387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FA0C633-7E65-6D1B-2186-EB8E55CF7719}"/>
              </a:ext>
            </a:extLst>
          </p:cNvPr>
          <p:cNvSpPr txBox="1"/>
          <p:nvPr/>
        </p:nvSpPr>
        <p:spPr>
          <a:xfrm>
            <a:off x="3620346" y="3337311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D40BFB-AC13-00D5-C2E1-96B3BC802AA6}"/>
              </a:ext>
            </a:extLst>
          </p:cNvPr>
          <p:cNvSpPr txBox="1"/>
          <p:nvPr/>
        </p:nvSpPr>
        <p:spPr>
          <a:xfrm>
            <a:off x="7587507" y="333731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6" name="yt_shape_12746"/>
          <p:cNvSpPr txBox="1"/>
          <p:nvPr/>
        </p:nvSpPr>
        <p:spPr>
          <a:xfrm>
            <a:off x="540000" y="900000"/>
            <a:ext cx="1026723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若这只甲虫的行走路线为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请计算该甲虫走过的路程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）甲虫走过的路程为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</p:txBody>
      </p:sp>
      <p:pic>
        <p:nvPicPr>
          <p:cNvPr id="12748" name="yt_image_12748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9062" y="2268129"/>
            <a:ext cx="129387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2F9610-D6BA-272D-A102-BA6B02FF011D}"/>
              </a:ext>
            </a:extLst>
          </p:cNvPr>
          <p:cNvSpPr txBox="1"/>
          <p:nvPr/>
        </p:nvSpPr>
        <p:spPr>
          <a:xfrm>
            <a:off x="449989" y="1328682"/>
            <a:ext cx="665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）甲虫走过的路程为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0" name="yt_shape_12750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若图中另有两个格点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a33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应记作什么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应记作（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52" name="yt_image_12752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8123" y="2011799"/>
            <a:ext cx="129387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6B9843-E0AB-7EB1-501A-3BBC5E225B9E}"/>
              </a:ext>
            </a:extLst>
          </p:cNvPr>
          <p:cNvSpPr txBox="1"/>
          <p:nvPr/>
        </p:nvSpPr>
        <p:spPr>
          <a:xfrm>
            <a:off x="450108" y="1804170"/>
            <a:ext cx="594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4FDEE0-3325-6BDC-F697-FAFC5B650461}"/>
              </a:ext>
            </a:extLst>
          </p:cNvPr>
          <p:cNvSpPr txBox="1"/>
          <p:nvPr/>
        </p:nvSpPr>
        <p:spPr>
          <a:xfrm>
            <a:off x="450108" y="2279658"/>
            <a:ext cx="404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47CC72-14A9-6311-8A43-FFFDC5617F66}"/>
              </a:ext>
            </a:extLst>
          </p:cNvPr>
          <p:cNvSpPr txBox="1"/>
          <p:nvPr/>
        </p:nvSpPr>
        <p:spPr>
          <a:xfrm>
            <a:off x="450108" y="2755146"/>
            <a:ext cx="404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98981-68A4-E550-EA30-EE98A1E10250}"/>
              </a:ext>
            </a:extLst>
          </p:cNvPr>
          <p:cNvSpPr txBox="1"/>
          <p:nvPr/>
        </p:nvSpPr>
        <p:spPr>
          <a:xfrm>
            <a:off x="450108" y="3230634"/>
            <a:ext cx="4518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D09392-C719-6853-EF5E-BC4BA1F5EC6F}"/>
              </a:ext>
            </a:extLst>
          </p:cNvPr>
          <p:cNvSpPr txBox="1"/>
          <p:nvPr/>
        </p:nvSpPr>
        <p:spPr>
          <a:xfrm>
            <a:off x="450108" y="3706122"/>
            <a:ext cx="4518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5850FB-A398-6781-F7AC-98AEDFBFA45F}"/>
              </a:ext>
            </a:extLst>
          </p:cNvPr>
          <p:cNvSpPr txBox="1"/>
          <p:nvPr/>
        </p:nvSpPr>
        <p:spPr>
          <a:xfrm>
            <a:off x="450108" y="4181610"/>
            <a:ext cx="433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6B4096-ED49-081A-6019-CD66EE3DC309}"/>
              </a:ext>
            </a:extLst>
          </p:cNvPr>
          <p:cNvSpPr txBox="1"/>
          <p:nvPr/>
        </p:nvSpPr>
        <p:spPr>
          <a:xfrm>
            <a:off x="450108" y="4657098"/>
            <a:ext cx="519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F6E305-AA30-E0B7-D592-24A814FCFBFB}"/>
              </a:ext>
            </a:extLst>
          </p:cNvPr>
          <p:cNvSpPr txBox="1"/>
          <p:nvPr/>
        </p:nvSpPr>
        <p:spPr>
          <a:xfrm>
            <a:off x="450108" y="5132586"/>
            <a:ext cx="631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0AA2C8-72E0-1829-8A61-05ED96E5442C}"/>
              </a:ext>
            </a:extLst>
          </p:cNvPr>
          <p:cNvSpPr txBox="1"/>
          <p:nvPr/>
        </p:nvSpPr>
        <p:spPr>
          <a:xfrm>
            <a:off x="450108" y="5608074"/>
            <a:ext cx="4188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应记作（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4" name="yt_shape_12754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755" name="yt_shape_12755"/>
          <p:cNvSpPr txBox="1"/>
          <p:nvPr/>
        </p:nvSpPr>
        <p:spPr>
          <a:xfrm>
            <a:off x="540119" y="1379303"/>
            <a:ext cx="10884473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3_fcfd8"/>
              </a:rPr>
              <a:t>平面内确定位置都需要两个数据，特别是用一对数表示位置时，应注意这对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数是有顺序的，顺序不同表示的位置也不同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1" name="yt_shape_1268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如图是轰炸机机群的一个飞行队形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如果其中两架轰炸机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c04f"/>
              </a:rPr>
              <a:t>在平面直角坐标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系中的坐标分别为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那么轰炸机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44f8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5" name="yt_table_1268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992363"/>
              </p:ext>
            </p:extLst>
          </p:nvPr>
        </p:nvGraphicFramePr>
        <p:xfrm>
          <a:off x="540047" y="2339566"/>
          <a:ext cx="6639243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grpSp>
        <p:nvGrpSpPr>
          <p:cNvPr id="12682" name="yt_shape_12682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5637" y="2339566"/>
            <a:ext cx="1554188" cy="1789317"/>
            <a:chOff x="0" y="0"/>
            <a:chExt cx="1554188" cy="1789317"/>
          </a:xfrm>
        </p:grpSpPr>
        <p:pic>
          <p:nvPicPr>
            <p:cNvPr id="2" name="yt_image_1268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4188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84" name="yt_shape_12684"/>
            <p:cNvSpPr txBox="1"/>
            <p:nvPr/>
          </p:nvSpPr>
          <p:spPr>
            <a:xfrm>
              <a:off x="243813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3AB66B-BC65-8C88-5E3D-CA4A91EB87A1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7" name="yt_shape_1268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（山西省中考）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如图是一片枫叶标本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其形状呈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掌状五裂型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6701,isEnd"/>
              </a:rPr>
              <a:t>裂片具有少数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突出的齿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将其放在平面直角坐标系中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表示叶片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c4ce,isEnd"/>
              </a:rPr>
              <a:t>两点的坐标分别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则叶杆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91" name="yt_shape_12691"/>
          <p:cNvSpPr txBox="1"/>
          <p:nvPr/>
        </p:nvSpPr>
        <p:spPr>
          <a:xfrm>
            <a:off x="540000" y="433164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88" name="yt_shape_12688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9341" y="2491930"/>
            <a:ext cx="1393317" cy="1789317"/>
            <a:chOff x="0" y="0"/>
            <a:chExt cx="1393317" cy="1789317"/>
          </a:xfrm>
        </p:grpSpPr>
        <p:pic>
          <p:nvPicPr>
            <p:cNvPr id="2" name="yt_image_1268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3317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90" name="yt_shape_12690"/>
            <p:cNvSpPr txBox="1"/>
            <p:nvPr/>
          </p:nvSpPr>
          <p:spPr>
            <a:xfrm>
              <a:off x="163377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19E4FB4-A931-4F9E-2172-D9BAF1265B86}"/>
              </a:ext>
            </a:extLst>
          </p:cNvPr>
          <p:cNvSpPr txBox="1"/>
          <p:nvPr/>
        </p:nvSpPr>
        <p:spPr>
          <a:xfrm>
            <a:off x="9282957" y="180417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2" name="yt_shape_1269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d279,isEnd"/>
              </a:rPr>
              <a:t>的坐标分别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96" name="yt_shape_12696"/>
          <p:cNvSpPr txBox="1"/>
          <p:nvPr/>
        </p:nvSpPr>
        <p:spPr>
          <a:xfrm>
            <a:off x="540000" y="375209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93" name="yt_shape_12693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0919" y="2011799"/>
            <a:ext cx="2230160" cy="1689876"/>
            <a:chOff x="0" y="0"/>
            <a:chExt cx="2230160" cy="1689876"/>
          </a:xfrm>
        </p:grpSpPr>
        <p:pic>
          <p:nvPicPr>
            <p:cNvPr id="2" name="yt_image_1269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0160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95" name="yt_shape_12695"/>
            <p:cNvSpPr txBox="1"/>
            <p:nvPr/>
          </p:nvSpPr>
          <p:spPr>
            <a:xfrm>
              <a:off x="581799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D68C295-C446-4E74-FAF6-CFAF9E3AAF58}"/>
              </a:ext>
            </a:extLst>
          </p:cNvPr>
          <p:cNvSpPr txBox="1"/>
          <p:nvPr/>
        </p:nvSpPr>
        <p:spPr>
          <a:xfrm>
            <a:off x="8995621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" name="yt_shape_1269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如图是某市市区几个旅游景点的平面示意图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图中每个小方格的边长为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选取某一个景点为坐标原点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）以长寿园为坐标原点，以正东方向为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轴正方向，以正北方向为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485c0"/>
              </a:rPr>
              <a:t>轴正方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向建立平面直角坐标系，如图（答案不唯一）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00" name="yt_image_12700" title="H_199.944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4" y="3068960"/>
            <a:ext cx="3223260" cy="253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25DAF8-6938-B71A-C76D-11450D8FC070}"/>
              </a:ext>
            </a:extLst>
          </p:cNvPr>
          <p:cNvSpPr txBox="1"/>
          <p:nvPr/>
        </p:nvSpPr>
        <p:spPr>
          <a:xfrm>
            <a:off x="450108" y="1804170"/>
            <a:ext cx="11232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）以长寿园为坐标原点，以正东方向为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轴正方向，以正北方向为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485c0"/>
              </a:rPr>
              <a:t>轴正方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B24C72-0299-6620-219A-E9E4E6221F7A}"/>
              </a:ext>
            </a:extLst>
          </p:cNvPr>
          <p:cNvSpPr txBox="1"/>
          <p:nvPr/>
        </p:nvSpPr>
        <p:spPr>
          <a:xfrm>
            <a:off x="450108" y="2279658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向建立平面直角坐标系，如图（答案不唯一）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2702" title="H_175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3308" y="3189993"/>
            <a:ext cx="2614798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5" name="yt_shape_12705"/>
          <p:cNvSpPr txBox="1"/>
          <p:nvPr/>
        </p:nvSpPr>
        <p:spPr>
          <a:xfrm>
            <a:off x="540119" y="98072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根据所建立的平面直角坐标系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写出各景点的坐标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）长寿园（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）、大剧院（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）、湖心岛（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）、安定广场（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f31ee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）、水绘园（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07" name="yt_image_12707" title="H_199.944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48" y="2430316"/>
            <a:ext cx="3223260" cy="253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F3C835-401C-9F21-1A42-07C48394620B}"/>
              </a:ext>
            </a:extLst>
          </p:cNvPr>
          <p:cNvSpPr txBox="1"/>
          <p:nvPr/>
        </p:nvSpPr>
        <p:spPr>
          <a:xfrm>
            <a:off x="450108" y="1409410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）长寿园（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）、大剧院（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）、湖心岛（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）、安定广场（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f31ee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30DB4A-648B-ED0A-A2B8-404C2CE5DCCE}"/>
              </a:ext>
            </a:extLst>
          </p:cNvPr>
          <p:cNvSpPr txBox="1"/>
          <p:nvPr/>
        </p:nvSpPr>
        <p:spPr>
          <a:xfrm>
            <a:off x="450108" y="1884899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）、水绘园（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9" name="yt_shape_12709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用角度和距离确定点的位置</a:t>
            </a:r>
          </a:p>
        </p:txBody>
      </p:sp>
      <p:sp>
        <p:nvSpPr>
          <p:cNvPr id="12710" name="yt_shape_12710"/>
          <p:cNvSpPr txBox="1"/>
          <p:nvPr/>
        </p:nvSpPr>
        <p:spPr>
          <a:xfrm>
            <a:off x="540000" y="1389434"/>
            <a:ext cx="93695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林海生态园位于县城东北方向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711" name="yt_image_12711" title="H_1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21101"/>
            <a:ext cx="4825764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24366" title="H_26.259764">
            <a:extLst>
              <a:ext uri="{FF2B5EF4-FFF2-40B4-BE49-F238E27FC236}">
                <a16:creationId xmlns:a16="http://schemas.microsoft.com/office/drawing/2014/main" id="{54442245-60DD-5158-2D66-4F59F589A9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09C5BE-372A-918E-4714-7421A1E8B7AD}"/>
              </a:ext>
            </a:extLst>
          </p:cNvPr>
          <p:cNvSpPr txBox="1"/>
          <p:nvPr/>
        </p:nvSpPr>
        <p:spPr>
          <a:xfrm>
            <a:off x="8916126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3" name="yt_shape_12713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用经纬度确定点的位置</a:t>
            </a:r>
          </a:p>
        </p:txBody>
      </p:sp>
      <p:sp>
        <p:nvSpPr>
          <p:cNvPr id="12714" name="yt_shape_1271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届亚运会于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日在杭州举行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ffcf"/>
              </a:rPr>
              <a:t>是中国举办的一大型国际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体育赛事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下列能表现杭州这个位置的是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5" name="yt_table_127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071177"/>
              </p:ext>
            </p:extLst>
          </p:nvPr>
        </p:nvGraphicFramePr>
        <p:xfrm>
          <a:off x="540047" y="2348869"/>
          <a:ext cx="4187444" cy="1901952"/>
        </p:xfrm>
        <a:graphic>
          <a:graphicData uri="http://schemas.openxmlformats.org/drawingml/2006/table">
            <a:tbl>
              <a:tblPr/>
              <a:tblGrid>
                <a:gridCol w="4187444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118°21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29°11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118°21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29°11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浙江省北部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</a:tbl>
          </a:graphicData>
        </a:graphic>
      </p:graphicFrame>
      <p:pic>
        <p:nvPicPr>
          <p:cNvPr id="3" name="yt_shape_1714121624424" title="H_26.259764">
            <a:extLst>
              <a:ext uri="{FF2B5EF4-FFF2-40B4-BE49-F238E27FC236}">
                <a16:creationId xmlns:a16="http://schemas.microsoft.com/office/drawing/2014/main" id="{38FA182D-E98E-AD2D-D4A0-1AD0A378CB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2E3068-DC8B-A797-C7AB-2276358BABB9}"/>
              </a:ext>
            </a:extLst>
          </p:cNvPr>
          <p:cNvSpPr txBox="1"/>
          <p:nvPr/>
        </p:nvSpPr>
        <p:spPr>
          <a:xfrm>
            <a:off x="6546107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7" name="yt_shape_1271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一艘客轮在太平洋中航行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所在位置是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3fb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用坐标表示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地的位置是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718" name="yt_image_12718" title="H_131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1998" y="2011799"/>
            <a:ext cx="2148003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0F9D00-F30C-8821-779A-8AAB5EA0C5DA}"/>
              </a:ext>
            </a:extLst>
          </p:cNvPr>
          <p:cNvSpPr txBox="1"/>
          <p:nvPr/>
        </p:nvSpPr>
        <p:spPr>
          <a:xfrm>
            <a:off x="4998297" y="1328682"/>
            <a:ext cx="240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1189</Words>
  <Application>Microsoft Office PowerPoint</Application>
  <PresentationFormat>宽屏</PresentationFormat>
  <Paragraphs>96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7" baseType="lpstr">
      <vt:lpstr>,isEnd</vt:lpstr>
      <vt:lpstr>_⨹_1_0a333</vt:lpstr>
      <vt:lpstr>_⨹_1_18b7f</vt:lpstr>
      <vt:lpstr>_⨹_1_31b1f</vt:lpstr>
      <vt:lpstr>_⨹_1_39bac,isEnd</vt:lpstr>
      <vt:lpstr>_⨹_1_41303,isEnd</vt:lpstr>
      <vt:lpstr>_⨹_1_43e7d</vt:lpstr>
      <vt:lpstr>_⨹_1_73fbd,isEnd</vt:lpstr>
      <vt:lpstr>_⨹_1_83f73,isEnd</vt:lpstr>
      <vt:lpstr>_⨹_1_ad080,isEnd</vt:lpstr>
      <vt:lpstr>_⨹_1_f31ee</vt:lpstr>
      <vt:lpstr>_⨹_11_8ffcf</vt:lpstr>
      <vt:lpstr>_⨹_2_467ac,isEnd</vt:lpstr>
      <vt:lpstr>_⨹_2_8e405,isEnd</vt:lpstr>
      <vt:lpstr>_⨹_3_13892,isEnd</vt:lpstr>
      <vt:lpstr>_⨹_3_485c0</vt:lpstr>
      <vt:lpstr>_⨹_33_fcfd8</vt:lpstr>
      <vt:lpstr>_⨹_4_e44f8</vt:lpstr>
      <vt:lpstr>_⨹_4_e6d8f,isEnd</vt:lpstr>
      <vt:lpstr>_⨹_5_1d279,isEnd</vt:lpstr>
      <vt:lpstr>_⨹_5_75dce,isEnd</vt:lpstr>
      <vt:lpstr>_⨹_5_add75,isEnd</vt:lpstr>
      <vt:lpstr>_⨹_6_36701,isEnd</vt:lpstr>
      <vt:lpstr>_⨹_7_ac4ce,isEnd</vt:lpstr>
      <vt:lpstr>_⨹_7_ec04f</vt:lpstr>
      <vt:lpstr>_⨹_7_fb96d</vt:lpstr>
      <vt:lpstr>Finished</vt:lpstr>
      <vt:lpstr>W:3.755039,H:37.44,isEnd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2024-04-28T03:13:32Z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