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0" y="3048000"/>
            <a:ext cx="43815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1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992630"/>
            <a:ext cx="1013587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851150"/>
            <a:ext cx="93948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19536"/>
            <a:ext cx="4780952" cy="4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568825"/>
            <a:ext cx="444246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7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1960880"/>
            <a:ext cx="862266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165" y="2794000"/>
            <a:ext cx="437134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165" y="3531235"/>
            <a:ext cx="722249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6450" y="4384675"/>
            <a:ext cx="5280025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5165" y="5756275"/>
            <a:ext cx="6311265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21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2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10136505" cy="13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945765"/>
            <a:ext cx="104120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832631"/>
            <a:ext cx="2752380" cy="4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5815" y="4728845"/>
            <a:ext cx="485457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05815" y="5407025"/>
            <a:ext cx="568325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animBg="1"/>
      <p:bldP spid="19" grpId="0" bldLvl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9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58570"/>
            <a:ext cx="58699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17090"/>
            <a:ext cx="54146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976298"/>
            <a:ext cx="3019047" cy="41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883025"/>
            <a:ext cx="273875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5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3175330"/>
            <a:ext cx="342858" cy="38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2201988"/>
            <a:ext cx="342858" cy="38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0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2831365"/>
            <a:ext cx="371428" cy="38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18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5714" y="1372887"/>
            <a:ext cx="561904" cy="50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7619" y="2289201"/>
            <a:ext cx="1114285" cy="51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7619" y="3215061"/>
            <a:ext cx="1114285" cy="51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3333" y="4131375"/>
            <a:ext cx="571428" cy="51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1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81904" y="2172241"/>
            <a:ext cx="200001" cy="3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666" y="2448487"/>
            <a:ext cx="1466666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34285" y="2772362"/>
            <a:ext cx="342857" cy="38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2857" y="5525297"/>
            <a:ext cx="542857" cy="39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6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2060575"/>
            <a:ext cx="519303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890" y="2924810"/>
            <a:ext cx="290512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3789045"/>
            <a:ext cx="276415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797425"/>
            <a:ext cx="716534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2024-04-26T11:04:44Z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